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212"/>
  </p:notesMasterIdLst>
  <p:sldIdLst>
    <p:sldId id="516" r:id="rId6"/>
    <p:sldId id="423" r:id="rId7"/>
    <p:sldId id="483" r:id="rId8"/>
    <p:sldId id="521" r:id="rId9"/>
    <p:sldId id="889" r:id="rId10"/>
    <p:sldId id="425" r:id="rId11"/>
    <p:sldId id="1003" r:id="rId12"/>
    <p:sldId id="490" r:id="rId13"/>
    <p:sldId id="580" r:id="rId14"/>
    <p:sldId id="1004" r:id="rId15"/>
    <p:sldId id="1005" r:id="rId16"/>
    <p:sldId id="1140" r:id="rId17"/>
    <p:sldId id="1141" r:id="rId18"/>
    <p:sldId id="904" r:id="rId19"/>
    <p:sldId id="1006" r:id="rId20"/>
    <p:sldId id="905" r:id="rId21"/>
    <p:sldId id="1007" r:id="rId22"/>
    <p:sldId id="906" r:id="rId23"/>
    <p:sldId id="1092" r:id="rId24"/>
    <p:sldId id="1142" r:id="rId25"/>
    <p:sldId id="1143" r:id="rId26"/>
    <p:sldId id="1144" r:id="rId27"/>
    <p:sldId id="1095" r:id="rId28"/>
    <p:sldId id="907" r:id="rId29"/>
    <p:sldId id="1009" r:id="rId30"/>
    <p:sldId id="1010" r:id="rId31"/>
    <p:sldId id="486" r:id="rId32"/>
    <p:sldId id="489" r:id="rId33"/>
    <p:sldId id="1012" r:id="rId34"/>
    <p:sldId id="1014" r:id="rId35"/>
    <p:sldId id="1013" r:id="rId36"/>
    <p:sldId id="1015" r:id="rId37"/>
    <p:sldId id="1016" r:id="rId38"/>
    <p:sldId id="908" r:id="rId39"/>
    <p:sldId id="1018" r:id="rId40"/>
    <p:sldId id="837" r:id="rId41"/>
    <p:sldId id="1145" r:id="rId42"/>
    <p:sldId id="741" r:id="rId43"/>
    <p:sldId id="1019" r:id="rId44"/>
    <p:sldId id="1020" r:id="rId45"/>
    <p:sldId id="1021" r:id="rId46"/>
    <p:sldId id="836" r:id="rId47"/>
    <p:sldId id="1022" r:id="rId48"/>
    <p:sldId id="1017" r:id="rId49"/>
    <p:sldId id="814" r:id="rId50"/>
    <p:sldId id="839" r:id="rId51"/>
    <p:sldId id="1024" r:id="rId52"/>
    <p:sldId id="1023" r:id="rId53"/>
    <p:sldId id="838" r:id="rId54"/>
    <p:sldId id="1025" r:id="rId55"/>
    <p:sldId id="909" r:id="rId56"/>
    <p:sldId id="824" r:id="rId57"/>
    <p:sldId id="742" r:id="rId58"/>
    <p:sldId id="1026" r:id="rId59"/>
    <p:sldId id="1027" r:id="rId60"/>
    <p:sldId id="911" r:id="rId61"/>
    <p:sldId id="539" r:id="rId62"/>
    <p:sldId id="910" r:id="rId63"/>
    <p:sldId id="1103" r:id="rId64"/>
    <p:sldId id="1028" r:id="rId65"/>
    <p:sldId id="913" r:id="rId66"/>
    <p:sldId id="825" r:id="rId67"/>
    <p:sldId id="912" r:id="rId68"/>
    <p:sldId id="1029" r:id="rId69"/>
    <p:sldId id="914" r:id="rId70"/>
    <p:sldId id="1030" r:id="rId71"/>
    <p:sldId id="915" r:id="rId72"/>
    <p:sldId id="916" r:id="rId73"/>
    <p:sldId id="917" r:id="rId74"/>
    <p:sldId id="918" r:id="rId75"/>
    <p:sldId id="1031" r:id="rId76"/>
    <p:sldId id="1105" r:id="rId77"/>
    <p:sldId id="1106" r:id="rId78"/>
    <p:sldId id="1107" r:id="rId79"/>
    <p:sldId id="543" r:id="rId80"/>
    <p:sldId id="921" r:id="rId81"/>
    <p:sldId id="922" r:id="rId82"/>
    <p:sldId id="1032" r:id="rId83"/>
    <p:sldId id="923" r:id="rId84"/>
    <p:sldId id="1098" r:id="rId85"/>
    <p:sldId id="1034" r:id="rId86"/>
    <p:sldId id="924" r:id="rId87"/>
    <p:sldId id="1035" r:id="rId88"/>
    <p:sldId id="925" r:id="rId89"/>
    <p:sldId id="926" r:id="rId90"/>
    <p:sldId id="927" r:id="rId91"/>
    <p:sldId id="1037" r:id="rId92"/>
    <p:sldId id="1096" r:id="rId93"/>
    <p:sldId id="1036" r:id="rId94"/>
    <p:sldId id="929" r:id="rId95"/>
    <p:sldId id="1104" r:id="rId96"/>
    <p:sldId id="930" r:id="rId97"/>
    <p:sldId id="931" r:id="rId98"/>
    <p:sldId id="1038" r:id="rId99"/>
    <p:sldId id="1039" r:id="rId100"/>
    <p:sldId id="932" r:id="rId101"/>
    <p:sldId id="1040" r:id="rId102"/>
    <p:sldId id="933" r:id="rId103"/>
    <p:sldId id="934" r:id="rId104"/>
    <p:sldId id="1041" r:id="rId105"/>
    <p:sldId id="1042" r:id="rId106"/>
    <p:sldId id="935" r:id="rId107"/>
    <p:sldId id="936" r:id="rId108"/>
    <p:sldId id="1044" r:id="rId109"/>
    <p:sldId id="1045" r:id="rId110"/>
    <p:sldId id="938" r:id="rId111"/>
    <p:sldId id="939" r:id="rId112"/>
    <p:sldId id="1046" r:id="rId113"/>
    <p:sldId id="1047" r:id="rId114"/>
    <p:sldId id="1048" r:id="rId115"/>
    <p:sldId id="1049" r:id="rId116"/>
    <p:sldId id="542" r:id="rId117"/>
    <p:sldId id="588" r:id="rId118"/>
    <p:sldId id="589" r:id="rId119"/>
    <p:sldId id="1099" r:id="rId120"/>
    <p:sldId id="941" r:id="rId121"/>
    <p:sldId id="1054" r:id="rId122"/>
    <p:sldId id="1051" r:id="rId123"/>
    <p:sldId id="1059" r:id="rId124"/>
    <p:sldId id="1055" r:id="rId125"/>
    <p:sldId id="1061" r:id="rId126"/>
    <p:sldId id="1056" r:id="rId127"/>
    <p:sldId id="1062" r:id="rId128"/>
    <p:sldId id="1100" r:id="rId129"/>
    <p:sldId id="1052" r:id="rId130"/>
    <p:sldId id="1064" r:id="rId131"/>
    <p:sldId id="1065" r:id="rId132"/>
    <p:sldId id="1101" r:id="rId133"/>
    <p:sldId id="1066" r:id="rId134"/>
    <p:sldId id="1067" r:id="rId135"/>
    <p:sldId id="1068" r:id="rId136"/>
    <p:sldId id="1053" r:id="rId137"/>
    <p:sldId id="1069" r:id="rId138"/>
    <p:sldId id="1071" r:id="rId139"/>
    <p:sldId id="1070" r:id="rId140"/>
    <p:sldId id="1072" r:id="rId141"/>
    <p:sldId id="1075" r:id="rId142"/>
    <p:sldId id="1102" r:id="rId143"/>
    <p:sldId id="1073" r:id="rId144"/>
    <p:sldId id="942" r:id="rId145"/>
    <p:sldId id="943" r:id="rId146"/>
    <p:sldId id="944" r:id="rId147"/>
    <p:sldId id="945" r:id="rId148"/>
    <p:sldId id="947" r:id="rId149"/>
    <p:sldId id="1076" r:id="rId150"/>
    <p:sldId id="1077" r:id="rId151"/>
    <p:sldId id="1078" r:id="rId152"/>
    <p:sldId id="1079" r:id="rId153"/>
    <p:sldId id="1146" r:id="rId154"/>
    <p:sldId id="1080" r:id="rId155"/>
    <p:sldId id="1081" r:id="rId156"/>
    <p:sldId id="1082" r:id="rId157"/>
    <p:sldId id="1083" r:id="rId158"/>
    <p:sldId id="1084" r:id="rId159"/>
    <p:sldId id="953" r:id="rId160"/>
    <p:sldId id="1147" r:id="rId161"/>
    <p:sldId id="1108" r:id="rId162"/>
    <p:sldId id="1109" r:id="rId163"/>
    <p:sldId id="1110" r:id="rId164"/>
    <p:sldId id="1111" r:id="rId165"/>
    <p:sldId id="1112" r:id="rId166"/>
    <p:sldId id="1113" r:id="rId167"/>
    <p:sldId id="1114" r:id="rId168"/>
    <p:sldId id="1115" r:id="rId169"/>
    <p:sldId id="1116" r:id="rId170"/>
    <p:sldId id="1117" r:id="rId171"/>
    <p:sldId id="1118" r:id="rId172"/>
    <p:sldId id="1119" r:id="rId173"/>
    <p:sldId id="1120" r:id="rId174"/>
    <p:sldId id="1121" r:id="rId175"/>
    <p:sldId id="1122" r:id="rId176"/>
    <p:sldId id="1123" r:id="rId177"/>
    <p:sldId id="1124" r:id="rId178"/>
    <p:sldId id="1125" r:id="rId179"/>
    <p:sldId id="1126" r:id="rId180"/>
    <p:sldId id="1127" r:id="rId181"/>
    <p:sldId id="1128" r:id="rId182"/>
    <p:sldId id="1129" r:id="rId183"/>
    <p:sldId id="1130" r:id="rId184"/>
    <p:sldId id="1131" r:id="rId185"/>
    <p:sldId id="1132" r:id="rId186"/>
    <p:sldId id="1133" r:id="rId187"/>
    <p:sldId id="1134" r:id="rId188"/>
    <p:sldId id="1135" r:id="rId189"/>
    <p:sldId id="1136" r:id="rId190"/>
    <p:sldId id="1137" r:id="rId191"/>
    <p:sldId id="1138" r:id="rId192"/>
    <p:sldId id="1139" r:id="rId193"/>
    <p:sldId id="949" r:id="rId194"/>
    <p:sldId id="1060" r:id="rId195"/>
    <p:sldId id="1085" r:id="rId196"/>
    <p:sldId id="952" r:id="rId197"/>
    <p:sldId id="950" r:id="rId198"/>
    <p:sldId id="1097" r:id="rId199"/>
    <p:sldId id="1086" r:id="rId200"/>
    <p:sldId id="955" r:id="rId201"/>
    <p:sldId id="1087" r:id="rId202"/>
    <p:sldId id="1089" r:id="rId203"/>
    <p:sldId id="946" r:id="rId204"/>
    <p:sldId id="1088" r:id="rId205"/>
    <p:sldId id="951" r:id="rId206"/>
    <p:sldId id="1090" r:id="rId207"/>
    <p:sldId id="956" r:id="rId208"/>
    <p:sldId id="1091" r:id="rId209"/>
    <p:sldId id="506" r:id="rId210"/>
    <p:sldId id="507" r:id="rId2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483"/>
            <p14:sldId id="521"/>
            <p14:sldId id="889"/>
            <p14:sldId id="425"/>
            <p14:sldId id="1003"/>
            <p14:sldId id="490"/>
            <p14:sldId id="580"/>
            <p14:sldId id="1004"/>
            <p14:sldId id="1005"/>
            <p14:sldId id="1140"/>
            <p14:sldId id="1141"/>
            <p14:sldId id="904"/>
            <p14:sldId id="1006"/>
            <p14:sldId id="905"/>
            <p14:sldId id="1007"/>
            <p14:sldId id="906"/>
            <p14:sldId id="1092"/>
            <p14:sldId id="1142"/>
            <p14:sldId id="1143"/>
            <p14:sldId id="1144"/>
            <p14:sldId id="1095"/>
            <p14:sldId id="907"/>
            <p14:sldId id="1009"/>
            <p14:sldId id="1010"/>
            <p14:sldId id="486"/>
            <p14:sldId id="489"/>
            <p14:sldId id="1012"/>
            <p14:sldId id="1014"/>
            <p14:sldId id="1013"/>
            <p14:sldId id="1015"/>
            <p14:sldId id="1016"/>
            <p14:sldId id="908"/>
            <p14:sldId id="1018"/>
            <p14:sldId id="837"/>
            <p14:sldId id="1145"/>
            <p14:sldId id="741"/>
            <p14:sldId id="1019"/>
            <p14:sldId id="1020"/>
            <p14:sldId id="1021"/>
            <p14:sldId id="836"/>
            <p14:sldId id="1022"/>
            <p14:sldId id="1017"/>
            <p14:sldId id="814"/>
            <p14:sldId id="839"/>
            <p14:sldId id="1024"/>
            <p14:sldId id="1023"/>
            <p14:sldId id="838"/>
            <p14:sldId id="1025"/>
            <p14:sldId id="909"/>
            <p14:sldId id="824"/>
            <p14:sldId id="742"/>
            <p14:sldId id="1026"/>
            <p14:sldId id="1027"/>
            <p14:sldId id="911"/>
            <p14:sldId id="539"/>
            <p14:sldId id="910"/>
            <p14:sldId id="1103"/>
            <p14:sldId id="1028"/>
            <p14:sldId id="913"/>
            <p14:sldId id="825"/>
            <p14:sldId id="912"/>
            <p14:sldId id="1029"/>
            <p14:sldId id="914"/>
            <p14:sldId id="1030"/>
            <p14:sldId id="915"/>
            <p14:sldId id="916"/>
            <p14:sldId id="917"/>
            <p14:sldId id="918"/>
            <p14:sldId id="1031"/>
            <p14:sldId id="1105"/>
            <p14:sldId id="1106"/>
            <p14:sldId id="1107"/>
            <p14:sldId id="543"/>
            <p14:sldId id="921"/>
            <p14:sldId id="922"/>
            <p14:sldId id="1032"/>
            <p14:sldId id="923"/>
            <p14:sldId id="1098"/>
            <p14:sldId id="1034"/>
            <p14:sldId id="924"/>
            <p14:sldId id="1035"/>
            <p14:sldId id="925"/>
            <p14:sldId id="926"/>
            <p14:sldId id="927"/>
            <p14:sldId id="1037"/>
            <p14:sldId id="1096"/>
            <p14:sldId id="1036"/>
            <p14:sldId id="929"/>
            <p14:sldId id="1104"/>
            <p14:sldId id="930"/>
            <p14:sldId id="931"/>
            <p14:sldId id="1038"/>
            <p14:sldId id="1039"/>
            <p14:sldId id="932"/>
            <p14:sldId id="1040"/>
            <p14:sldId id="933"/>
            <p14:sldId id="934"/>
            <p14:sldId id="1041"/>
            <p14:sldId id="1042"/>
            <p14:sldId id="935"/>
            <p14:sldId id="936"/>
            <p14:sldId id="1044"/>
            <p14:sldId id="1045"/>
            <p14:sldId id="938"/>
            <p14:sldId id="939"/>
            <p14:sldId id="1046"/>
            <p14:sldId id="1047"/>
            <p14:sldId id="1048"/>
            <p14:sldId id="1049"/>
            <p14:sldId id="542"/>
            <p14:sldId id="588"/>
            <p14:sldId id="589"/>
            <p14:sldId id="1099"/>
            <p14:sldId id="941"/>
            <p14:sldId id="1054"/>
            <p14:sldId id="1051"/>
            <p14:sldId id="1059"/>
            <p14:sldId id="1055"/>
            <p14:sldId id="1061"/>
            <p14:sldId id="1056"/>
            <p14:sldId id="1062"/>
            <p14:sldId id="1100"/>
            <p14:sldId id="1052"/>
            <p14:sldId id="1064"/>
            <p14:sldId id="1065"/>
            <p14:sldId id="1101"/>
            <p14:sldId id="1066"/>
            <p14:sldId id="1067"/>
            <p14:sldId id="1068"/>
            <p14:sldId id="1053"/>
            <p14:sldId id="1069"/>
            <p14:sldId id="1071"/>
            <p14:sldId id="1070"/>
            <p14:sldId id="1072"/>
            <p14:sldId id="1075"/>
            <p14:sldId id="1102"/>
            <p14:sldId id="1073"/>
            <p14:sldId id="942"/>
            <p14:sldId id="943"/>
            <p14:sldId id="944"/>
            <p14:sldId id="945"/>
            <p14:sldId id="947"/>
            <p14:sldId id="1076"/>
            <p14:sldId id="1077"/>
            <p14:sldId id="1078"/>
            <p14:sldId id="1079"/>
            <p14:sldId id="1146"/>
            <p14:sldId id="1080"/>
            <p14:sldId id="1081"/>
            <p14:sldId id="1082"/>
            <p14:sldId id="1083"/>
            <p14:sldId id="1084"/>
            <p14:sldId id="953"/>
            <p14:sldId id="114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1134"/>
            <p14:sldId id="1135"/>
            <p14:sldId id="1136"/>
            <p14:sldId id="1137"/>
            <p14:sldId id="1138"/>
            <p14:sldId id="1139"/>
            <p14:sldId id="949"/>
            <p14:sldId id="1060"/>
            <p14:sldId id="1085"/>
            <p14:sldId id="952"/>
            <p14:sldId id="950"/>
            <p14:sldId id="1097"/>
            <p14:sldId id="1086"/>
            <p14:sldId id="955"/>
            <p14:sldId id="1087"/>
            <p14:sldId id="1089"/>
            <p14:sldId id="946"/>
            <p14:sldId id="1088"/>
            <p14:sldId id="951"/>
            <p14:sldId id="1090"/>
            <p14:sldId id="956"/>
            <p14:sldId id="1091"/>
            <p14:sldId id="506"/>
            <p14:sldId id="50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2F5D3D-0816-9A47-0719-36001A2F30AD}" name="Jonnilyn Rubis" initials="JR" userId="6984004f4a1a371f" providerId="Windows Live"/>
  <p188:author id="{92FA6577-88E1-AA2F-4FDD-9DABA9659E1B}" name="Lei San Agustin" initials="LSA" userId="S::lei@compliantlearningresources.com.au::d8299a59-9786-404a-a65b-a702bd7a1468" providerId="AD"/>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5AAF"/>
    <a:srgbClr val="FFCA3A"/>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2BD30C-C0CB-49B8-ABD3-66E806EA4F93}" v="1" dt="2023-04-17T00:43:57.0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tableStyles" Target="tableStyle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microsoft.com/office/2016/11/relationships/changesInfo" Target="changesInfos/changesInfo1.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microsoft.com/office/2015/10/relationships/revisionInfo" Target="revisionInfo.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microsoft.com/office/2018/10/relationships/authors" Target="authors.xml"/><Relationship Id="rId3" Type="http://schemas.openxmlformats.org/officeDocument/2006/relationships/customXml" Target="../customXml/item3.xml"/><Relationship Id="rId214" Type="http://schemas.openxmlformats.org/officeDocument/2006/relationships/viewProps" Target="view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theme" Target="theme/theme1.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notesMaster" Target="notesMasters/notes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ly Garcia" userId="14886ab6-0ebe-4289-8985-92f6ea6d57f6" providerId="ADAL" clId="{AE61C930-67FD-4DE0-BD26-665B06DC7F7B}"/>
    <pc:docChg chg="undo redo custSel addSld delSld modSld modSection">
      <pc:chgData name="Sally Garcia" userId="14886ab6-0ebe-4289-8985-92f6ea6d57f6" providerId="ADAL" clId="{AE61C930-67FD-4DE0-BD26-665B06DC7F7B}" dt="2022-12-23T06:20:30.147" v="14186" actId="20577"/>
      <pc:docMkLst>
        <pc:docMk/>
      </pc:docMkLst>
      <pc:sldChg chg="modSp mod">
        <pc:chgData name="Sally Garcia" userId="14886ab6-0ebe-4289-8985-92f6ea6d57f6" providerId="ADAL" clId="{AE61C930-67FD-4DE0-BD26-665B06DC7F7B}" dt="2022-12-23T03:34:23.646" v="1815" actId="20577"/>
        <pc:sldMkLst>
          <pc:docMk/>
          <pc:sldMk cId="645401687" sldId="949"/>
        </pc:sldMkLst>
        <pc:spChg chg="mod">
          <ac:chgData name="Sally Garcia" userId="14886ab6-0ebe-4289-8985-92f6ea6d57f6" providerId="ADAL" clId="{AE61C930-67FD-4DE0-BD26-665B06DC7F7B}" dt="2022-12-23T03:34:23.646" v="1815" actId="20577"/>
          <ac:spMkLst>
            <pc:docMk/>
            <pc:sldMk cId="645401687" sldId="949"/>
            <ac:spMk id="12" creationId="{70AB3EF6-BB7D-4D73-9C21-731770A78952}"/>
          </ac:spMkLst>
        </pc:spChg>
      </pc:sldChg>
      <pc:sldChg chg="modSp mod">
        <pc:chgData name="Sally Garcia" userId="14886ab6-0ebe-4289-8985-92f6ea6d57f6" providerId="ADAL" clId="{AE61C930-67FD-4DE0-BD26-665B06DC7F7B}" dt="2022-12-23T06:20:30.147" v="14186" actId="20577"/>
        <pc:sldMkLst>
          <pc:docMk/>
          <pc:sldMk cId="3704543621" sldId="951"/>
        </pc:sldMkLst>
        <pc:spChg chg="mod">
          <ac:chgData name="Sally Garcia" userId="14886ab6-0ebe-4289-8985-92f6ea6d57f6" providerId="ADAL" clId="{AE61C930-67FD-4DE0-BD26-665B06DC7F7B}" dt="2022-12-23T06:20:30.147" v="14186" actId="20577"/>
          <ac:spMkLst>
            <pc:docMk/>
            <pc:sldMk cId="3704543621" sldId="951"/>
            <ac:spMk id="12" creationId="{70AB3EF6-BB7D-4D73-9C21-731770A78952}"/>
          </ac:spMkLst>
        </pc:spChg>
      </pc:sldChg>
      <pc:sldChg chg="addSp delSp modSp add mod">
        <pc:chgData name="Sally Garcia" userId="14886ab6-0ebe-4289-8985-92f6ea6d57f6" providerId="ADAL" clId="{AE61C930-67FD-4DE0-BD26-665B06DC7F7B}" dt="2022-12-23T03:13:32.590" v="571" actId="20577"/>
        <pc:sldMkLst>
          <pc:docMk/>
          <pc:sldMk cId="380114593" sldId="1105"/>
        </pc:sldMkLst>
        <pc:spChg chg="mod">
          <ac:chgData name="Sally Garcia" userId="14886ab6-0ebe-4289-8985-92f6ea6d57f6" providerId="ADAL" clId="{AE61C930-67FD-4DE0-BD26-665B06DC7F7B}" dt="2022-12-23T03:13:32.590" v="571" actId="20577"/>
          <ac:spMkLst>
            <pc:docMk/>
            <pc:sldMk cId="380114593" sldId="1105"/>
            <ac:spMk id="6" creationId="{7AD479D0-82ED-41F5-A704-621A18192201}"/>
          </ac:spMkLst>
        </pc:spChg>
        <pc:picChg chg="del">
          <ac:chgData name="Sally Garcia" userId="14886ab6-0ebe-4289-8985-92f6ea6d57f6" providerId="ADAL" clId="{AE61C930-67FD-4DE0-BD26-665B06DC7F7B}" dt="2022-12-23T03:00:10.942" v="3" actId="478"/>
          <ac:picMkLst>
            <pc:docMk/>
            <pc:sldMk cId="380114593" sldId="1105"/>
            <ac:picMk id="2" creationId="{00000000-0000-0000-0000-000000000000}"/>
          </ac:picMkLst>
        </pc:picChg>
        <pc:picChg chg="add mod">
          <ac:chgData name="Sally Garcia" userId="14886ab6-0ebe-4289-8985-92f6ea6d57f6" providerId="ADAL" clId="{AE61C930-67FD-4DE0-BD26-665B06DC7F7B}" dt="2022-12-23T03:00:53.234" v="11" actId="1076"/>
          <ac:picMkLst>
            <pc:docMk/>
            <pc:sldMk cId="380114593" sldId="1105"/>
            <ac:picMk id="3" creationId="{381D2115-53EE-E1EC-0001-1E657B4A7687}"/>
          </ac:picMkLst>
        </pc:picChg>
      </pc:sldChg>
      <pc:sldChg chg="new del">
        <pc:chgData name="Sally Garcia" userId="14886ab6-0ebe-4289-8985-92f6ea6d57f6" providerId="ADAL" clId="{AE61C930-67FD-4DE0-BD26-665B06DC7F7B}" dt="2022-12-23T02:57:37.189" v="1" actId="47"/>
        <pc:sldMkLst>
          <pc:docMk/>
          <pc:sldMk cId="697742227" sldId="1105"/>
        </pc:sldMkLst>
      </pc:sldChg>
      <pc:sldChg chg="addSp delSp modSp add mod">
        <pc:chgData name="Sally Garcia" userId="14886ab6-0ebe-4289-8985-92f6ea6d57f6" providerId="ADAL" clId="{AE61C930-67FD-4DE0-BD26-665B06DC7F7B}" dt="2022-12-23T03:23:32.357" v="1315" actId="20577"/>
        <pc:sldMkLst>
          <pc:docMk/>
          <pc:sldMk cId="628775326" sldId="1106"/>
        </pc:sldMkLst>
        <pc:spChg chg="add del mod">
          <ac:chgData name="Sally Garcia" userId="14886ab6-0ebe-4289-8985-92f6ea6d57f6" providerId="ADAL" clId="{AE61C930-67FD-4DE0-BD26-665B06DC7F7B}" dt="2022-12-23T03:13:54.053" v="577" actId="478"/>
          <ac:spMkLst>
            <pc:docMk/>
            <pc:sldMk cId="628775326" sldId="1106"/>
            <ac:spMk id="5" creationId="{0DEAC6E2-60E6-046B-D73D-E019C32B60A0}"/>
          </ac:spMkLst>
        </pc:spChg>
        <pc:spChg chg="del">
          <ac:chgData name="Sally Garcia" userId="14886ab6-0ebe-4289-8985-92f6ea6d57f6" providerId="ADAL" clId="{AE61C930-67FD-4DE0-BD26-665B06DC7F7B}" dt="2022-12-23T03:13:50.022" v="574" actId="478"/>
          <ac:spMkLst>
            <pc:docMk/>
            <pc:sldMk cId="628775326" sldId="1106"/>
            <ac:spMk id="6" creationId="{7AD479D0-82ED-41F5-A704-621A18192201}"/>
          </ac:spMkLst>
        </pc:spChg>
        <pc:spChg chg="add del mod">
          <ac:chgData name="Sally Garcia" userId="14886ab6-0ebe-4289-8985-92f6ea6d57f6" providerId="ADAL" clId="{AE61C930-67FD-4DE0-BD26-665B06DC7F7B}" dt="2022-12-23T03:13:51.791" v="576"/>
          <ac:spMkLst>
            <pc:docMk/>
            <pc:sldMk cId="628775326" sldId="1106"/>
            <ac:spMk id="7" creationId="{64D2E575-0449-5F4C-4FD6-145CD4E870BC}"/>
          </ac:spMkLst>
        </pc:spChg>
        <pc:spChg chg="add del mod">
          <ac:chgData name="Sally Garcia" userId="14886ab6-0ebe-4289-8985-92f6ea6d57f6" providerId="ADAL" clId="{AE61C930-67FD-4DE0-BD26-665B06DC7F7B}" dt="2022-12-23T03:14:15.767" v="580" actId="478"/>
          <ac:spMkLst>
            <pc:docMk/>
            <pc:sldMk cId="628775326" sldId="1106"/>
            <ac:spMk id="9" creationId="{E7104019-9C44-63E2-C0CB-3FBA0A219D10}"/>
          </ac:spMkLst>
        </pc:spChg>
        <pc:spChg chg="add del mod">
          <ac:chgData name="Sally Garcia" userId="14886ab6-0ebe-4289-8985-92f6ea6d57f6" providerId="ADAL" clId="{AE61C930-67FD-4DE0-BD26-665B06DC7F7B}" dt="2022-12-23T03:14:17.405" v="581" actId="478"/>
          <ac:spMkLst>
            <pc:docMk/>
            <pc:sldMk cId="628775326" sldId="1106"/>
            <ac:spMk id="11" creationId="{5AF8930B-4A18-4753-875E-7A939EBE5503}"/>
          </ac:spMkLst>
        </pc:spChg>
        <pc:spChg chg="add mod">
          <ac:chgData name="Sally Garcia" userId="14886ab6-0ebe-4289-8985-92f6ea6d57f6" providerId="ADAL" clId="{AE61C930-67FD-4DE0-BD26-665B06DC7F7B}" dt="2022-12-23T03:23:32.357" v="1315" actId="20577"/>
          <ac:spMkLst>
            <pc:docMk/>
            <pc:sldMk cId="628775326" sldId="1106"/>
            <ac:spMk id="13" creationId="{5AD4D9CD-744D-CDBA-F0FD-040913DA1D38}"/>
          </ac:spMkLst>
        </pc:spChg>
        <pc:picChg chg="del">
          <ac:chgData name="Sally Garcia" userId="14886ab6-0ebe-4289-8985-92f6ea6d57f6" providerId="ADAL" clId="{AE61C930-67FD-4DE0-BD26-665B06DC7F7B}" dt="2022-12-23T03:13:41.235" v="573" actId="478"/>
          <ac:picMkLst>
            <pc:docMk/>
            <pc:sldMk cId="628775326" sldId="1106"/>
            <ac:picMk id="3" creationId="{381D2115-53EE-E1EC-0001-1E657B4A7687}"/>
          </ac:picMkLst>
        </pc:picChg>
      </pc:sldChg>
      <pc:sldChg chg="add del">
        <pc:chgData name="Sally Garcia" userId="14886ab6-0ebe-4289-8985-92f6ea6d57f6" providerId="ADAL" clId="{AE61C930-67FD-4DE0-BD26-665B06DC7F7B}" dt="2022-12-23T03:00:22.959" v="5"/>
        <pc:sldMkLst>
          <pc:docMk/>
          <pc:sldMk cId="3736854926" sldId="1106"/>
        </pc:sldMkLst>
      </pc:sldChg>
      <pc:sldChg chg="modSp add mod">
        <pc:chgData name="Sally Garcia" userId="14886ab6-0ebe-4289-8985-92f6ea6d57f6" providerId="ADAL" clId="{AE61C930-67FD-4DE0-BD26-665B06DC7F7B}" dt="2022-12-23T03:29:38.586" v="1812" actId="20577"/>
        <pc:sldMkLst>
          <pc:docMk/>
          <pc:sldMk cId="3596013380" sldId="1107"/>
        </pc:sldMkLst>
        <pc:spChg chg="mod">
          <ac:chgData name="Sally Garcia" userId="14886ab6-0ebe-4289-8985-92f6ea6d57f6" providerId="ADAL" clId="{AE61C930-67FD-4DE0-BD26-665B06DC7F7B}" dt="2022-12-23T03:29:38.586" v="1812" actId="20577"/>
          <ac:spMkLst>
            <pc:docMk/>
            <pc:sldMk cId="3596013380" sldId="1107"/>
            <ac:spMk id="13" creationId="{5AD4D9CD-744D-CDBA-F0FD-040913DA1D38}"/>
          </ac:spMkLst>
        </pc:spChg>
      </pc:sldChg>
      <pc:sldChg chg="addSp delSp modSp add mod">
        <pc:chgData name="Sally Garcia" userId="14886ab6-0ebe-4289-8985-92f6ea6d57f6" providerId="ADAL" clId="{AE61C930-67FD-4DE0-BD26-665B06DC7F7B}" dt="2022-12-23T04:15:55.241" v="3755" actId="948"/>
        <pc:sldMkLst>
          <pc:docMk/>
          <pc:sldMk cId="2260711963" sldId="1108"/>
        </pc:sldMkLst>
        <pc:spChg chg="mod">
          <ac:chgData name="Sally Garcia" userId="14886ab6-0ebe-4289-8985-92f6ea6d57f6" providerId="ADAL" clId="{AE61C930-67FD-4DE0-BD26-665B06DC7F7B}" dt="2022-12-23T03:37:39.231" v="1881" actId="20577"/>
          <ac:spMkLst>
            <pc:docMk/>
            <pc:sldMk cId="2260711963" sldId="1108"/>
            <ac:spMk id="12" creationId="{70AB3EF6-BB7D-4D73-9C21-731770A78952}"/>
          </ac:spMkLst>
        </pc:spChg>
        <pc:spChg chg="mod">
          <ac:chgData name="Sally Garcia" userId="14886ab6-0ebe-4289-8985-92f6ea6d57f6" providerId="ADAL" clId="{AE61C930-67FD-4DE0-BD26-665B06DC7F7B}" dt="2022-12-23T03:49:19.929" v="2738" actId="113"/>
          <ac:spMkLst>
            <pc:docMk/>
            <pc:sldMk cId="2260711963" sldId="1108"/>
            <ac:spMk id="21" creationId="{042D9E7B-D1BB-4A59-8D12-11E6C2FA55AC}"/>
          </ac:spMkLst>
        </pc:spChg>
        <pc:graphicFrameChg chg="del modGraphic">
          <ac:chgData name="Sally Garcia" userId="14886ab6-0ebe-4289-8985-92f6ea6d57f6" providerId="ADAL" clId="{AE61C930-67FD-4DE0-BD26-665B06DC7F7B}" dt="2022-12-23T03:37:46.520" v="1883" actId="478"/>
          <ac:graphicFrameMkLst>
            <pc:docMk/>
            <pc:sldMk cId="2260711963" sldId="1108"/>
            <ac:graphicFrameMk id="2" creationId="{00000000-0000-0000-0000-000000000000}"/>
          </ac:graphicFrameMkLst>
        </pc:graphicFrameChg>
        <pc:graphicFrameChg chg="add mod modGraphic">
          <ac:chgData name="Sally Garcia" userId="14886ab6-0ebe-4289-8985-92f6ea6d57f6" providerId="ADAL" clId="{AE61C930-67FD-4DE0-BD26-665B06DC7F7B}" dt="2022-12-23T04:15:55.241" v="3755" actId="948"/>
          <ac:graphicFrameMkLst>
            <pc:docMk/>
            <pc:sldMk cId="2260711963" sldId="1108"/>
            <ac:graphicFrameMk id="3" creationId="{C9100DA3-5D5F-1023-8654-581B3E7D3710}"/>
          </ac:graphicFrameMkLst>
        </pc:graphicFrameChg>
      </pc:sldChg>
      <pc:sldChg chg="addSp delSp modSp add mod">
        <pc:chgData name="Sally Garcia" userId="14886ab6-0ebe-4289-8985-92f6ea6d57f6" providerId="ADAL" clId="{AE61C930-67FD-4DE0-BD26-665B06DC7F7B}" dt="2022-12-23T04:16:16.256" v="3756" actId="948"/>
        <pc:sldMkLst>
          <pc:docMk/>
          <pc:sldMk cId="2715508919" sldId="1109"/>
        </pc:sldMkLst>
        <pc:spChg chg="add del mod">
          <ac:chgData name="Sally Garcia" userId="14886ab6-0ebe-4289-8985-92f6ea6d57f6" providerId="ADAL" clId="{AE61C930-67FD-4DE0-BD26-665B06DC7F7B}" dt="2022-12-23T03:46:39.640" v="2425" actId="478"/>
          <ac:spMkLst>
            <pc:docMk/>
            <pc:sldMk cId="2715508919" sldId="1109"/>
            <ac:spMk id="5" creationId="{100B78BD-E9FB-A886-EC1A-042DE9CA77B3}"/>
          </ac:spMkLst>
        </pc:spChg>
        <pc:spChg chg="del">
          <ac:chgData name="Sally Garcia" userId="14886ab6-0ebe-4289-8985-92f6ea6d57f6" providerId="ADAL" clId="{AE61C930-67FD-4DE0-BD26-665B06DC7F7B}" dt="2022-12-23T03:46:37.589" v="2424" actId="478"/>
          <ac:spMkLst>
            <pc:docMk/>
            <pc:sldMk cId="2715508919" sldId="1109"/>
            <ac:spMk id="12" creationId="{70AB3EF6-BB7D-4D73-9C21-731770A78952}"/>
          </ac:spMkLst>
        </pc:spChg>
        <pc:spChg chg="mod">
          <ac:chgData name="Sally Garcia" userId="14886ab6-0ebe-4289-8985-92f6ea6d57f6" providerId="ADAL" clId="{AE61C930-67FD-4DE0-BD26-665B06DC7F7B}" dt="2022-12-23T03:49:25.032" v="2741" actId="113"/>
          <ac:spMkLst>
            <pc:docMk/>
            <pc:sldMk cId="2715508919" sldId="1109"/>
            <ac:spMk id="21" creationId="{042D9E7B-D1BB-4A59-8D12-11E6C2FA55AC}"/>
          </ac:spMkLst>
        </pc:spChg>
        <pc:graphicFrameChg chg="modGraphic">
          <ac:chgData name="Sally Garcia" userId="14886ab6-0ebe-4289-8985-92f6ea6d57f6" providerId="ADAL" clId="{AE61C930-67FD-4DE0-BD26-665B06DC7F7B}" dt="2022-12-23T04:16:16.256" v="3756" actId="948"/>
          <ac:graphicFrameMkLst>
            <pc:docMk/>
            <pc:sldMk cId="2715508919" sldId="1109"/>
            <ac:graphicFrameMk id="3" creationId="{C9100DA3-5D5F-1023-8654-581B3E7D3710}"/>
          </ac:graphicFrameMkLst>
        </pc:graphicFrameChg>
      </pc:sldChg>
      <pc:sldChg chg="modSp add del mod">
        <pc:chgData name="Sally Garcia" userId="14886ab6-0ebe-4289-8985-92f6ea6d57f6" providerId="ADAL" clId="{AE61C930-67FD-4DE0-BD26-665B06DC7F7B}" dt="2022-12-23T03:50:46.316" v="2783" actId="47"/>
        <pc:sldMkLst>
          <pc:docMk/>
          <pc:sldMk cId="1352903699" sldId="1110"/>
        </pc:sldMkLst>
        <pc:spChg chg="mod">
          <ac:chgData name="Sally Garcia" userId="14886ab6-0ebe-4289-8985-92f6ea6d57f6" providerId="ADAL" clId="{AE61C930-67FD-4DE0-BD26-665B06DC7F7B}" dt="2022-12-23T03:49:44.191" v="2762" actId="20577"/>
          <ac:spMkLst>
            <pc:docMk/>
            <pc:sldMk cId="1352903699" sldId="1110"/>
            <ac:spMk id="21" creationId="{042D9E7B-D1BB-4A59-8D12-11E6C2FA55AC}"/>
          </ac:spMkLst>
        </pc:spChg>
        <pc:graphicFrameChg chg="modGraphic">
          <ac:chgData name="Sally Garcia" userId="14886ab6-0ebe-4289-8985-92f6ea6d57f6" providerId="ADAL" clId="{AE61C930-67FD-4DE0-BD26-665B06DC7F7B}" dt="2022-12-23T03:50:38.030" v="2781" actId="14734"/>
          <ac:graphicFrameMkLst>
            <pc:docMk/>
            <pc:sldMk cId="1352903699" sldId="1110"/>
            <ac:graphicFrameMk id="3" creationId="{C9100DA3-5D5F-1023-8654-581B3E7D3710}"/>
          </ac:graphicFrameMkLst>
        </pc:graphicFrameChg>
      </pc:sldChg>
      <pc:sldChg chg="modSp add mod">
        <pc:chgData name="Sally Garcia" userId="14886ab6-0ebe-4289-8985-92f6ea6d57f6" providerId="ADAL" clId="{AE61C930-67FD-4DE0-BD26-665B06DC7F7B}" dt="2022-12-23T04:16:34.201" v="3758" actId="20577"/>
        <pc:sldMkLst>
          <pc:docMk/>
          <pc:sldMk cId="3301532838" sldId="1110"/>
        </pc:sldMkLst>
        <pc:spChg chg="mod">
          <ac:chgData name="Sally Garcia" userId="14886ab6-0ebe-4289-8985-92f6ea6d57f6" providerId="ADAL" clId="{AE61C930-67FD-4DE0-BD26-665B06DC7F7B}" dt="2022-12-23T03:57:23.151" v="2944" actId="20577"/>
          <ac:spMkLst>
            <pc:docMk/>
            <pc:sldMk cId="3301532838" sldId="1110"/>
            <ac:spMk id="21" creationId="{042D9E7B-D1BB-4A59-8D12-11E6C2FA55AC}"/>
          </ac:spMkLst>
        </pc:spChg>
        <pc:graphicFrameChg chg="mod modGraphic">
          <ac:chgData name="Sally Garcia" userId="14886ab6-0ebe-4289-8985-92f6ea6d57f6" providerId="ADAL" clId="{AE61C930-67FD-4DE0-BD26-665B06DC7F7B}" dt="2022-12-23T04:16:34.201" v="3758" actId="20577"/>
          <ac:graphicFrameMkLst>
            <pc:docMk/>
            <pc:sldMk cId="3301532838" sldId="1110"/>
            <ac:graphicFrameMk id="3" creationId="{C9100DA3-5D5F-1023-8654-581B3E7D3710}"/>
          </ac:graphicFrameMkLst>
        </pc:graphicFrameChg>
      </pc:sldChg>
      <pc:sldChg chg="modSp add mod">
        <pc:chgData name="Sally Garcia" userId="14886ab6-0ebe-4289-8985-92f6ea6d57f6" providerId="ADAL" clId="{AE61C930-67FD-4DE0-BD26-665B06DC7F7B}" dt="2022-12-23T04:17:03.298" v="3765" actId="1076"/>
        <pc:sldMkLst>
          <pc:docMk/>
          <pc:sldMk cId="3668560577" sldId="1111"/>
        </pc:sldMkLst>
        <pc:graphicFrameChg chg="mod modGraphic">
          <ac:chgData name="Sally Garcia" userId="14886ab6-0ebe-4289-8985-92f6ea6d57f6" providerId="ADAL" clId="{AE61C930-67FD-4DE0-BD26-665B06DC7F7B}" dt="2022-12-23T04:17:03.298" v="3765" actId="1076"/>
          <ac:graphicFrameMkLst>
            <pc:docMk/>
            <pc:sldMk cId="3668560577" sldId="1111"/>
            <ac:graphicFrameMk id="3" creationId="{C9100DA3-5D5F-1023-8654-581B3E7D3710}"/>
          </ac:graphicFrameMkLst>
        </pc:graphicFrameChg>
      </pc:sldChg>
      <pc:sldChg chg="modSp add del mod">
        <pc:chgData name="Sally Garcia" userId="14886ab6-0ebe-4289-8985-92f6ea6d57f6" providerId="ADAL" clId="{AE61C930-67FD-4DE0-BD26-665B06DC7F7B}" dt="2022-12-23T03:57:00.364" v="2927" actId="47"/>
        <pc:sldMkLst>
          <pc:docMk/>
          <pc:sldMk cId="4132419106" sldId="1111"/>
        </pc:sldMkLst>
        <pc:graphicFrameChg chg="modGraphic">
          <ac:chgData name="Sally Garcia" userId="14886ab6-0ebe-4289-8985-92f6ea6d57f6" providerId="ADAL" clId="{AE61C930-67FD-4DE0-BD26-665B06DC7F7B}" dt="2022-12-23T03:53:13.151" v="2919" actId="12"/>
          <ac:graphicFrameMkLst>
            <pc:docMk/>
            <pc:sldMk cId="4132419106" sldId="1111"/>
            <ac:graphicFrameMk id="3" creationId="{C9100DA3-5D5F-1023-8654-581B3E7D3710}"/>
          </ac:graphicFrameMkLst>
        </pc:graphicFrameChg>
      </pc:sldChg>
      <pc:sldChg chg="modSp add mod">
        <pc:chgData name="Sally Garcia" userId="14886ab6-0ebe-4289-8985-92f6ea6d57f6" providerId="ADAL" clId="{AE61C930-67FD-4DE0-BD26-665B06DC7F7B}" dt="2022-12-23T04:20:22.362" v="4115" actId="20577"/>
        <pc:sldMkLst>
          <pc:docMk/>
          <pc:sldMk cId="880504012" sldId="1112"/>
        </pc:sldMkLst>
        <pc:spChg chg="mod">
          <ac:chgData name="Sally Garcia" userId="14886ab6-0ebe-4289-8985-92f6ea6d57f6" providerId="ADAL" clId="{AE61C930-67FD-4DE0-BD26-665B06DC7F7B}" dt="2022-12-23T04:12:49.937" v="3724" actId="20577"/>
          <ac:spMkLst>
            <pc:docMk/>
            <pc:sldMk cId="880504012" sldId="1112"/>
            <ac:spMk id="21" creationId="{042D9E7B-D1BB-4A59-8D12-11E6C2FA55AC}"/>
          </ac:spMkLst>
        </pc:spChg>
        <pc:graphicFrameChg chg="modGraphic">
          <ac:chgData name="Sally Garcia" userId="14886ab6-0ebe-4289-8985-92f6ea6d57f6" providerId="ADAL" clId="{AE61C930-67FD-4DE0-BD26-665B06DC7F7B}" dt="2022-12-23T04:20:22.362" v="4115" actId="20577"/>
          <ac:graphicFrameMkLst>
            <pc:docMk/>
            <pc:sldMk cId="880504012" sldId="1112"/>
            <ac:graphicFrameMk id="3" creationId="{C9100DA3-5D5F-1023-8654-581B3E7D3710}"/>
          </ac:graphicFrameMkLst>
        </pc:graphicFrameChg>
      </pc:sldChg>
      <pc:sldChg chg="modSp add mod">
        <pc:chgData name="Sally Garcia" userId="14886ab6-0ebe-4289-8985-92f6ea6d57f6" providerId="ADAL" clId="{AE61C930-67FD-4DE0-BD26-665B06DC7F7B}" dt="2022-12-23T04:23:00.295" v="4589" actId="20577"/>
        <pc:sldMkLst>
          <pc:docMk/>
          <pc:sldMk cId="1716072888" sldId="1113"/>
        </pc:sldMkLst>
        <pc:graphicFrameChg chg="modGraphic">
          <ac:chgData name="Sally Garcia" userId="14886ab6-0ebe-4289-8985-92f6ea6d57f6" providerId="ADAL" clId="{AE61C930-67FD-4DE0-BD26-665B06DC7F7B}" dt="2022-12-23T04:23:00.295" v="4589" actId="20577"/>
          <ac:graphicFrameMkLst>
            <pc:docMk/>
            <pc:sldMk cId="1716072888" sldId="1113"/>
            <ac:graphicFrameMk id="3" creationId="{C9100DA3-5D5F-1023-8654-581B3E7D3710}"/>
          </ac:graphicFrameMkLst>
        </pc:graphicFrameChg>
      </pc:sldChg>
      <pc:sldChg chg="modSp add mod">
        <pc:chgData name="Sally Garcia" userId="14886ab6-0ebe-4289-8985-92f6ea6d57f6" providerId="ADAL" clId="{AE61C930-67FD-4DE0-BD26-665B06DC7F7B}" dt="2022-12-23T04:27:37.775" v="5120" actId="20577"/>
        <pc:sldMkLst>
          <pc:docMk/>
          <pc:sldMk cId="595644000" sldId="1114"/>
        </pc:sldMkLst>
        <pc:spChg chg="mod">
          <ac:chgData name="Sally Garcia" userId="14886ab6-0ebe-4289-8985-92f6ea6d57f6" providerId="ADAL" clId="{AE61C930-67FD-4DE0-BD26-665B06DC7F7B}" dt="2022-12-23T04:23:23.778" v="4608" actId="20577"/>
          <ac:spMkLst>
            <pc:docMk/>
            <pc:sldMk cId="595644000" sldId="1114"/>
            <ac:spMk id="21" creationId="{042D9E7B-D1BB-4A59-8D12-11E6C2FA55AC}"/>
          </ac:spMkLst>
        </pc:spChg>
        <pc:graphicFrameChg chg="modGraphic">
          <ac:chgData name="Sally Garcia" userId="14886ab6-0ebe-4289-8985-92f6ea6d57f6" providerId="ADAL" clId="{AE61C930-67FD-4DE0-BD26-665B06DC7F7B}" dt="2022-12-23T04:27:37.775" v="5120" actId="20577"/>
          <ac:graphicFrameMkLst>
            <pc:docMk/>
            <pc:sldMk cId="595644000" sldId="1114"/>
            <ac:graphicFrameMk id="3" creationId="{C9100DA3-5D5F-1023-8654-581B3E7D3710}"/>
          </ac:graphicFrameMkLst>
        </pc:graphicFrameChg>
      </pc:sldChg>
      <pc:sldChg chg="modSp add mod">
        <pc:chgData name="Sally Garcia" userId="14886ab6-0ebe-4289-8985-92f6ea6d57f6" providerId="ADAL" clId="{AE61C930-67FD-4DE0-BD26-665B06DC7F7B}" dt="2022-12-23T04:28:54.775" v="5253" actId="20577"/>
        <pc:sldMkLst>
          <pc:docMk/>
          <pc:sldMk cId="1397505368" sldId="1115"/>
        </pc:sldMkLst>
        <pc:graphicFrameChg chg="modGraphic">
          <ac:chgData name="Sally Garcia" userId="14886ab6-0ebe-4289-8985-92f6ea6d57f6" providerId="ADAL" clId="{AE61C930-67FD-4DE0-BD26-665B06DC7F7B}" dt="2022-12-23T04:28:54.775" v="5253" actId="20577"/>
          <ac:graphicFrameMkLst>
            <pc:docMk/>
            <pc:sldMk cId="1397505368" sldId="1115"/>
            <ac:graphicFrameMk id="3" creationId="{C9100DA3-5D5F-1023-8654-581B3E7D3710}"/>
          </ac:graphicFrameMkLst>
        </pc:graphicFrameChg>
      </pc:sldChg>
      <pc:sldChg chg="modSp add mod">
        <pc:chgData name="Sally Garcia" userId="14886ab6-0ebe-4289-8985-92f6ea6d57f6" providerId="ADAL" clId="{AE61C930-67FD-4DE0-BD26-665B06DC7F7B}" dt="2022-12-23T04:31:45.156" v="5778" actId="20577"/>
        <pc:sldMkLst>
          <pc:docMk/>
          <pc:sldMk cId="2660694480" sldId="1116"/>
        </pc:sldMkLst>
        <pc:graphicFrameChg chg="modGraphic">
          <ac:chgData name="Sally Garcia" userId="14886ab6-0ebe-4289-8985-92f6ea6d57f6" providerId="ADAL" clId="{AE61C930-67FD-4DE0-BD26-665B06DC7F7B}" dt="2022-12-23T04:31:45.156" v="5778" actId="20577"/>
          <ac:graphicFrameMkLst>
            <pc:docMk/>
            <pc:sldMk cId="2660694480" sldId="1116"/>
            <ac:graphicFrameMk id="3" creationId="{C9100DA3-5D5F-1023-8654-581B3E7D3710}"/>
          </ac:graphicFrameMkLst>
        </pc:graphicFrameChg>
      </pc:sldChg>
      <pc:sldChg chg="modSp add mod">
        <pc:chgData name="Sally Garcia" userId="14886ab6-0ebe-4289-8985-92f6ea6d57f6" providerId="ADAL" clId="{AE61C930-67FD-4DE0-BD26-665B06DC7F7B}" dt="2022-12-23T04:33:04.827" v="5963" actId="20577"/>
        <pc:sldMkLst>
          <pc:docMk/>
          <pc:sldMk cId="3801330689" sldId="1117"/>
        </pc:sldMkLst>
        <pc:graphicFrameChg chg="modGraphic">
          <ac:chgData name="Sally Garcia" userId="14886ab6-0ebe-4289-8985-92f6ea6d57f6" providerId="ADAL" clId="{AE61C930-67FD-4DE0-BD26-665B06DC7F7B}" dt="2022-12-23T04:33:04.827" v="5963" actId="20577"/>
          <ac:graphicFrameMkLst>
            <pc:docMk/>
            <pc:sldMk cId="3801330689" sldId="1117"/>
            <ac:graphicFrameMk id="3" creationId="{C9100DA3-5D5F-1023-8654-581B3E7D3710}"/>
          </ac:graphicFrameMkLst>
        </pc:graphicFrameChg>
      </pc:sldChg>
      <pc:sldChg chg="modSp add mod">
        <pc:chgData name="Sally Garcia" userId="14886ab6-0ebe-4289-8985-92f6ea6d57f6" providerId="ADAL" clId="{AE61C930-67FD-4DE0-BD26-665B06DC7F7B}" dt="2022-12-23T04:58:57.622" v="6524" actId="20577"/>
        <pc:sldMkLst>
          <pc:docMk/>
          <pc:sldMk cId="3856328508" sldId="1118"/>
        </pc:sldMkLst>
        <pc:spChg chg="mod">
          <ac:chgData name="Sally Garcia" userId="14886ab6-0ebe-4289-8985-92f6ea6d57f6" providerId="ADAL" clId="{AE61C930-67FD-4DE0-BD26-665B06DC7F7B}" dt="2022-12-23T04:33:32.314" v="5984" actId="20577"/>
          <ac:spMkLst>
            <pc:docMk/>
            <pc:sldMk cId="3856328508" sldId="1118"/>
            <ac:spMk id="21" creationId="{042D9E7B-D1BB-4A59-8D12-11E6C2FA55AC}"/>
          </ac:spMkLst>
        </pc:spChg>
        <pc:graphicFrameChg chg="mod modGraphic">
          <ac:chgData name="Sally Garcia" userId="14886ab6-0ebe-4289-8985-92f6ea6d57f6" providerId="ADAL" clId="{AE61C930-67FD-4DE0-BD26-665B06DC7F7B}" dt="2022-12-23T04:58:57.622" v="6524" actId="20577"/>
          <ac:graphicFrameMkLst>
            <pc:docMk/>
            <pc:sldMk cId="3856328508" sldId="1118"/>
            <ac:graphicFrameMk id="3" creationId="{C9100DA3-5D5F-1023-8654-581B3E7D3710}"/>
          </ac:graphicFrameMkLst>
        </pc:graphicFrameChg>
      </pc:sldChg>
      <pc:sldChg chg="modSp add mod">
        <pc:chgData name="Sally Garcia" userId="14886ab6-0ebe-4289-8985-92f6ea6d57f6" providerId="ADAL" clId="{AE61C930-67FD-4DE0-BD26-665B06DC7F7B}" dt="2022-12-23T05:02:19.741" v="6970" actId="20577"/>
        <pc:sldMkLst>
          <pc:docMk/>
          <pc:sldMk cId="4277927004" sldId="1119"/>
        </pc:sldMkLst>
        <pc:graphicFrameChg chg="modGraphic">
          <ac:chgData name="Sally Garcia" userId="14886ab6-0ebe-4289-8985-92f6ea6d57f6" providerId="ADAL" clId="{AE61C930-67FD-4DE0-BD26-665B06DC7F7B}" dt="2022-12-23T05:02:19.741" v="6970" actId="20577"/>
          <ac:graphicFrameMkLst>
            <pc:docMk/>
            <pc:sldMk cId="4277927004" sldId="1119"/>
            <ac:graphicFrameMk id="3" creationId="{C9100DA3-5D5F-1023-8654-581B3E7D3710}"/>
          </ac:graphicFrameMkLst>
        </pc:graphicFrameChg>
      </pc:sldChg>
      <pc:sldChg chg="modSp add mod">
        <pc:chgData name="Sally Garcia" userId="14886ab6-0ebe-4289-8985-92f6ea6d57f6" providerId="ADAL" clId="{AE61C930-67FD-4DE0-BD26-665B06DC7F7B}" dt="2022-12-23T05:07:48.246" v="7719" actId="20577"/>
        <pc:sldMkLst>
          <pc:docMk/>
          <pc:sldMk cId="3907782117" sldId="1120"/>
        </pc:sldMkLst>
        <pc:spChg chg="mod">
          <ac:chgData name="Sally Garcia" userId="14886ab6-0ebe-4289-8985-92f6ea6d57f6" providerId="ADAL" clId="{AE61C930-67FD-4DE0-BD26-665B06DC7F7B}" dt="2022-12-23T05:02:35.550" v="6995" actId="20577"/>
          <ac:spMkLst>
            <pc:docMk/>
            <pc:sldMk cId="3907782117" sldId="1120"/>
            <ac:spMk id="21" creationId="{042D9E7B-D1BB-4A59-8D12-11E6C2FA55AC}"/>
          </ac:spMkLst>
        </pc:spChg>
        <pc:graphicFrameChg chg="modGraphic">
          <ac:chgData name="Sally Garcia" userId="14886ab6-0ebe-4289-8985-92f6ea6d57f6" providerId="ADAL" clId="{AE61C930-67FD-4DE0-BD26-665B06DC7F7B}" dt="2022-12-23T05:07:48.246" v="7719" actId="20577"/>
          <ac:graphicFrameMkLst>
            <pc:docMk/>
            <pc:sldMk cId="3907782117" sldId="1120"/>
            <ac:graphicFrameMk id="3" creationId="{C9100DA3-5D5F-1023-8654-581B3E7D3710}"/>
          </ac:graphicFrameMkLst>
        </pc:graphicFrameChg>
      </pc:sldChg>
      <pc:sldChg chg="modSp add mod">
        <pc:chgData name="Sally Garcia" userId="14886ab6-0ebe-4289-8985-92f6ea6d57f6" providerId="ADAL" clId="{AE61C930-67FD-4DE0-BD26-665B06DC7F7B}" dt="2022-12-23T05:11:52.566" v="8243" actId="20577"/>
        <pc:sldMkLst>
          <pc:docMk/>
          <pc:sldMk cId="3279172162" sldId="1121"/>
        </pc:sldMkLst>
        <pc:graphicFrameChg chg="modGraphic">
          <ac:chgData name="Sally Garcia" userId="14886ab6-0ebe-4289-8985-92f6ea6d57f6" providerId="ADAL" clId="{AE61C930-67FD-4DE0-BD26-665B06DC7F7B}" dt="2022-12-23T05:11:52.566" v="8243" actId="20577"/>
          <ac:graphicFrameMkLst>
            <pc:docMk/>
            <pc:sldMk cId="3279172162" sldId="1121"/>
            <ac:graphicFrameMk id="3" creationId="{C9100DA3-5D5F-1023-8654-581B3E7D3710}"/>
          </ac:graphicFrameMkLst>
        </pc:graphicFrameChg>
      </pc:sldChg>
      <pc:sldChg chg="modSp add mod">
        <pc:chgData name="Sally Garcia" userId="14886ab6-0ebe-4289-8985-92f6ea6d57f6" providerId="ADAL" clId="{AE61C930-67FD-4DE0-BD26-665B06DC7F7B}" dt="2022-12-23T05:16:06.570" v="8790" actId="20577"/>
        <pc:sldMkLst>
          <pc:docMk/>
          <pc:sldMk cId="963189228" sldId="1122"/>
        </pc:sldMkLst>
        <pc:spChg chg="mod">
          <ac:chgData name="Sally Garcia" userId="14886ab6-0ebe-4289-8985-92f6ea6d57f6" providerId="ADAL" clId="{AE61C930-67FD-4DE0-BD26-665B06DC7F7B}" dt="2022-12-23T05:12:18.750" v="8264" actId="20577"/>
          <ac:spMkLst>
            <pc:docMk/>
            <pc:sldMk cId="963189228" sldId="1122"/>
            <ac:spMk id="21" creationId="{042D9E7B-D1BB-4A59-8D12-11E6C2FA55AC}"/>
          </ac:spMkLst>
        </pc:spChg>
        <pc:graphicFrameChg chg="modGraphic">
          <ac:chgData name="Sally Garcia" userId="14886ab6-0ebe-4289-8985-92f6ea6d57f6" providerId="ADAL" clId="{AE61C930-67FD-4DE0-BD26-665B06DC7F7B}" dt="2022-12-23T05:16:06.570" v="8790" actId="20577"/>
          <ac:graphicFrameMkLst>
            <pc:docMk/>
            <pc:sldMk cId="963189228" sldId="1122"/>
            <ac:graphicFrameMk id="3" creationId="{C9100DA3-5D5F-1023-8654-581B3E7D3710}"/>
          </ac:graphicFrameMkLst>
        </pc:graphicFrameChg>
      </pc:sldChg>
      <pc:sldChg chg="modSp add mod">
        <pc:chgData name="Sally Garcia" userId="14886ab6-0ebe-4289-8985-92f6ea6d57f6" providerId="ADAL" clId="{AE61C930-67FD-4DE0-BD26-665B06DC7F7B}" dt="2022-12-23T05:19:19.014" v="9268" actId="20577"/>
        <pc:sldMkLst>
          <pc:docMk/>
          <pc:sldMk cId="1022448706" sldId="1123"/>
        </pc:sldMkLst>
        <pc:spChg chg="mod">
          <ac:chgData name="Sally Garcia" userId="14886ab6-0ebe-4289-8985-92f6ea6d57f6" providerId="ADAL" clId="{AE61C930-67FD-4DE0-BD26-665B06DC7F7B}" dt="2022-12-23T05:16:24.514" v="8799" actId="20577"/>
          <ac:spMkLst>
            <pc:docMk/>
            <pc:sldMk cId="1022448706" sldId="1123"/>
            <ac:spMk id="21" creationId="{042D9E7B-D1BB-4A59-8D12-11E6C2FA55AC}"/>
          </ac:spMkLst>
        </pc:spChg>
        <pc:graphicFrameChg chg="modGraphic">
          <ac:chgData name="Sally Garcia" userId="14886ab6-0ebe-4289-8985-92f6ea6d57f6" providerId="ADAL" clId="{AE61C930-67FD-4DE0-BD26-665B06DC7F7B}" dt="2022-12-23T05:19:19.014" v="9268" actId="20577"/>
          <ac:graphicFrameMkLst>
            <pc:docMk/>
            <pc:sldMk cId="1022448706" sldId="1123"/>
            <ac:graphicFrameMk id="3" creationId="{C9100DA3-5D5F-1023-8654-581B3E7D3710}"/>
          </ac:graphicFrameMkLst>
        </pc:graphicFrameChg>
      </pc:sldChg>
      <pc:sldChg chg="modSp add mod">
        <pc:chgData name="Sally Garcia" userId="14886ab6-0ebe-4289-8985-92f6ea6d57f6" providerId="ADAL" clId="{AE61C930-67FD-4DE0-BD26-665B06DC7F7B}" dt="2022-12-23T05:19:46.670" v="9316" actId="20577"/>
        <pc:sldMkLst>
          <pc:docMk/>
          <pc:sldMk cId="2341241673" sldId="1124"/>
        </pc:sldMkLst>
        <pc:graphicFrameChg chg="modGraphic">
          <ac:chgData name="Sally Garcia" userId="14886ab6-0ebe-4289-8985-92f6ea6d57f6" providerId="ADAL" clId="{AE61C930-67FD-4DE0-BD26-665B06DC7F7B}" dt="2022-12-23T05:19:46.670" v="9316" actId="20577"/>
          <ac:graphicFrameMkLst>
            <pc:docMk/>
            <pc:sldMk cId="2341241673" sldId="1124"/>
            <ac:graphicFrameMk id="3" creationId="{C9100DA3-5D5F-1023-8654-581B3E7D3710}"/>
          </ac:graphicFrameMkLst>
        </pc:graphicFrameChg>
      </pc:sldChg>
      <pc:sldChg chg="modSp add mod">
        <pc:chgData name="Sally Garcia" userId="14886ab6-0ebe-4289-8985-92f6ea6d57f6" providerId="ADAL" clId="{AE61C930-67FD-4DE0-BD26-665B06DC7F7B}" dt="2022-12-23T05:24:32.554" v="9903" actId="20577"/>
        <pc:sldMkLst>
          <pc:docMk/>
          <pc:sldMk cId="2672084657" sldId="1125"/>
        </pc:sldMkLst>
        <pc:spChg chg="mod">
          <ac:chgData name="Sally Garcia" userId="14886ab6-0ebe-4289-8985-92f6ea6d57f6" providerId="ADAL" clId="{AE61C930-67FD-4DE0-BD26-665B06DC7F7B}" dt="2022-12-23T05:20:03.918" v="9342" actId="20577"/>
          <ac:spMkLst>
            <pc:docMk/>
            <pc:sldMk cId="2672084657" sldId="1125"/>
            <ac:spMk id="21" creationId="{042D9E7B-D1BB-4A59-8D12-11E6C2FA55AC}"/>
          </ac:spMkLst>
        </pc:spChg>
        <pc:graphicFrameChg chg="modGraphic">
          <ac:chgData name="Sally Garcia" userId="14886ab6-0ebe-4289-8985-92f6ea6d57f6" providerId="ADAL" clId="{AE61C930-67FD-4DE0-BD26-665B06DC7F7B}" dt="2022-12-23T05:24:32.554" v="9903" actId="20577"/>
          <ac:graphicFrameMkLst>
            <pc:docMk/>
            <pc:sldMk cId="2672084657" sldId="1125"/>
            <ac:graphicFrameMk id="3" creationId="{C9100DA3-5D5F-1023-8654-581B3E7D3710}"/>
          </ac:graphicFrameMkLst>
        </pc:graphicFrameChg>
      </pc:sldChg>
      <pc:sldChg chg="modSp add mod">
        <pc:chgData name="Sally Garcia" userId="14886ab6-0ebe-4289-8985-92f6ea6d57f6" providerId="ADAL" clId="{AE61C930-67FD-4DE0-BD26-665B06DC7F7B}" dt="2022-12-23T05:27:48.030" v="10327" actId="20577"/>
        <pc:sldMkLst>
          <pc:docMk/>
          <pc:sldMk cId="140221353" sldId="1126"/>
        </pc:sldMkLst>
        <pc:graphicFrameChg chg="modGraphic">
          <ac:chgData name="Sally Garcia" userId="14886ab6-0ebe-4289-8985-92f6ea6d57f6" providerId="ADAL" clId="{AE61C930-67FD-4DE0-BD26-665B06DC7F7B}" dt="2022-12-23T05:27:48.030" v="10327" actId="20577"/>
          <ac:graphicFrameMkLst>
            <pc:docMk/>
            <pc:sldMk cId="140221353" sldId="1126"/>
            <ac:graphicFrameMk id="3" creationId="{C9100DA3-5D5F-1023-8654-581B3E7D3710}"/>
          </ac:graphicFrameMkLst>
        </pc:graphicFrameChg>
      </pc:sldChg>
      <pc:sldChg chg="modSp add mod">
        <pc:chgData name="Sally Garcia" userId="14886ab6-0ebe-4289-8985-92f6ea6d57f6" providerId="ADAL" clId="{AE61C930-67FD-4DE0-BD26-665B06DC7F7B}" dt="2022-12-23T05:29:13.182" v="10506" actId="20577"/>
        <pc:sldMkLst>
          <pc:docMk/>
          <pc:sldMk cId="1325296703" sldId="1127"/>
        </pc:sldMkLst>
        <pc:graphicFrameChg chg="modGraphic">
          <ac:chgData name="Sally Garcia" userId="14886ab6-0ebe-4289-8985-92f6ea6d57f6" providerId="ADAL" clId="{AE61C930-67FD-4DE0-BD26-665B06DC7F7B}" dt="2022-12-23T05:29:13.182" v="10506" actId="20577"/>
          <ac:graphicFrameMkLst>
            <pc:docMk/>
            <pc:sldMk cId="1325296703" sldId="1127"/>
            <ac:graphicFrameMk id="3" creationId="{C9100DA3-5D5F-1023-8654-581B3E7D3710}"/>
          </ac:graphicFrameMkLst>
        </pc:graphicFrameChg>
      </pc:sldChg>
      <pc:sldChg chg="modSp add mod">
        <pc:chgData name="Sally Garcia" userId="14886ab6-0ebe-4289-8985-92f6ea6d57f6" providerId="ADAL" clId="{AE61C930-67FD-4DE0-BD26-665B06DC7F7B}" dt="2022-12-23T05:35:43.641" v="10968" actId="20577"/>
        <pc:sldMkLst>
          <pc:docMk/>
          <pc:sldMk cId="223608402" sldId="1128"/>
        </pc:sldMkLst>
        <pc:spChg chg="mod">
          <ac:chgData name="Sally Garcia" userId="14886ab6-0ebe-4289-8985-92f6ea6d57f6" providerId="ADAL" clId="{AE61C930-67FD-4DE0-BD26-665B06DC7F7B}" dt="2022-12-23T05:31:04.214" v="10519" actId="20577"/>
          <ac:spMkLst>
            <pc:docMk/>
            <pc:sldMk cId="223608402" sldId="1128"/>
            <ac:spMk id="21" creationId="{042D9E7B-D1BB-4A59-8D12-11E6C2FA55AC}"/>
          </ac:spMkLst>
        </pc:spChg>
        <pc:graphicFrameChg chg="modGraphic">
          <ac:chgData name="Sally Garcia" userId="14886ab6-0ebe-4289-8985-92f6ea6d57f6" providerId="ADAL" clId="{AE61C930-67FD-4DE0-BD26-665B06DC7F7B}" dt="2022-12-23T05:35:43.641" v="10968" actId="20577"/>
          <ac:graphicFrameMkLst>
            <pc:docMk/>
            <pc:sldMk cId="223608402" sldId="1128"/>
            <ac:graphicFrameMk id="3" creationId="{C9100DA3-5D5F-1023-8654-581B3E7D3710}"/>
          </ac:graphicFrameMkLst>
        </pc:graphicFrameChg>
      </pc:sldChg>
      <pc:sldChg chg="modSp add mod">
        <pc:chgData name="Sally Garcia" userId="14886ab6-0ebe-4289-8985-92f6ea6d57f6" providerId="ADAL" clId="{AE61C930-67FD-4DE0-BD26-665B06DC7F7B}" dt="2022-12-23T05:37:43.399" v="11203" actId="20577"/>
        <pc:sldMkLst>
          <pc:docMk/>
          <pc:sldMk cId="3846119034" sldId="1129"/>
        </pc:sldMkLst>
        <pc:graphicFrameChg chg="modGraphic">
          <ac:chgData name="Sally Garcia" userId="14886ab6-0ebe-4289-8985-92f6ea6d57f6" providerId="ADAL" clId="{AE61C930-67FD-4DE0-BD26-665B06DC7F7B}" dt="2022-12-23T05:37:43.399" v="11203" actId="20577"/>
          <ac:graphicFrameMkLst>
            <pc:docMk/>
            <pc:sldMk cId="3846119034" sldId="1129"/>
            <ac:graphicFrameMk id="3" creationId="{C9100DA3-5D5F-1023-8654-581B3E7D3710}"/>
          </ac:graphicFrameMkLst>
        </pc:graphicFrameChg>
      </pc:sldChg>
      <pc:sldChg chg="modSp add mod">
        <pc:chgData name="Sally Garcia" userId="14886ab6-0ebe-4289-8985-92f6ea6d57f6" providerId="ADAL" clId="{AE61C930-67FD-4DE0-BD26-665B06DC7F7B}" dt="2022-12-23T05:39:07.200" v="11458" actId="20577"/>
        <pc:sldMkLst>
          <pc:docMk/>
          <pc:sldMk cId="1738008440" sldId="1130"/>
        </pc:sldMkLst>
        <pc:graphicFrameChg chg="modGraphic">
          <ac:chgData name="Sally Garcia" userId="14886ab6-0ebe-4289-8985-92f6ea6d57f6" providerId="ADAL" clId="{AE61C930-67FD-4DE0-BD26-665B06DC7F7B}" dt="2022-12-23T05:39:07.200" v="11458" actId="20577"/>
          <ac:graphicFrameMkLst>
            <pc:docMk/>
            <pc:sldMk cId="1738008440" sldId="1130"/>
            <ac:graphicFrameMk id="3" creationId="{C9100DA3-5D5F-1023-8654-581B3E7D3710}"/>
          </ac:graphicFrameMkLst>
        </pc:graphicFrameChg>
      </pc:sldChg>
      <pc:sldChg chg="modSp add mod">
        <pc:chgData name="Sally Garcia" userId="14886ab6-0ebe-4289-8985-92f6ea6d57f6" providerId="ADAL" clId="{AE61C930-67FD-4DE0-BD26-665B06DC7F7B}" dt="2022-12-23T05:42:32.352" v="11970" actId="20577"/>
        <pc:sldMkLst>
          <pc:docMk/>
          <pc:sldMk cId="3988646950" sldId="1131"/>
        </pc:sldMkLst>
        <pc:spChg chg="mod">
          <ac:chgData name="Sally Garcia" userId="14886ab6-0ebe-4289-8985-92f6ea6d57f6" providerId="ADAL" clId="{AE61C930-67FD-4DE0-BD26-665B06DC7F7B}" dt="2022-12-23T05:39:31.264" v="11468" actId="20577"/>
          <ac:spMkLst>
            <pc:docMk/>
            <pc:sldMk cId="3988646950" sldId="1131"/>
            <ac:spMk id="21" creationId="{042D9E7B-D1BB-4A59-8D12-11E6C2FA55AC}"/>
          </ac:spMkLst>
        </pc:spChg>
        <pc:graphicFrameChg chg="modGraphic">
          <ac:chgData name="Sally Garcia" userId="14886ab6-0ebe-4289-8985-92f6ea6d57f6" providerId="ADAL" clId="{AE61C930-67FD-4DE0-BD26-665B06DC7F7B}" dt="2022-12-23T05:42:32.352" v="11970" actId="20577"/>
          <ac:graphicFrameMkLst>
            <pc:docMk/>
            <pc:sldMk cId="3988646950" sldId="1131"/>
            <ac:graphicFrameMk id="3" creationId="{C9100DA3-5D5F-1023-8654-581B3E7D3710}"/>
          </ac:graphicFrameMkLst>
        </pc:graphicFrameChg>
      </pc:sldChg>
      <pc:sldChg chg="modSp add mod">
        <pc:chgData name="Sally Garcia" userId="14886ab6-0ebe-4289-8985-92f6ea6d57f6" providerId="ADAL" clId="{AE61C930-67FD-4DE0-BD26-665B06DC7F7B}" dt="2022-12-23T05:45:40.704" v="12352" actId="20577"/>
        <pc:sldMkLst>
          <pc:docMk/>
          <pc:sldMk cId="1800342307" sldId="1132"/>
        </pc:sldMkLst>
        <pc:graphicFrameChg chg="modGraphic">
          <ac:chgData name="Sally Garcia" userId="14886ab6-0ebe-4289-8985-92f6ea6d57f6" providerId="ADAL" clId="{AE61C930-67FD-4DE0-BD26-665B06DC7F7B}" dt="2022-12-23T05:45:40.704" v="12352" actId="20577"/>
          <ac:graphicFrameMkLst>
            <pc:docMk/>
            <pc:sldMk cId="1800342307" sldId="1132"/>
            <ac:graphicFrameMk id="3" creationId="{C9100DA3-5D5F-1023-8654-581B3E7D3710}"/>
          </ac:graphicFrameMkLst>
        </pc:graphicFrameChg>
      </pc:sldChg>
      <pc:sldChg chg="modSp add mod">
        <pc:chgData name="Sally Garcia" userId="14886ab6-0ebe-4289-8985-92f6ea6d57f6" providerId="ADAL" clId="{AE61C930-67FD-4DE0-BD26-665B06DC7F7B}" dt="2022-12-23T05:48:42.360" v="12822" actId="20577"/>
        <pc:sldMkLst>
          <pc:docMk/>
          <pc:sldMk cId="2717862346" sldId="1133"/>
        </pc:sldMkLst>
        <pc:spChg chg="mod">
          <ac:chgData name="Sally Garcia" userId="14886ab6-0ebe-4289-8985-92f6ea6d57f6" providerId="ADAL" clId="{AE61C930-67FD-4DE0-BD26-665B06DC7F7B}" dt="2022-12-23T05:45:53.881" v="12371" actId="20577"/>
          <ac:spMkLst>
            <pc:docMk/>
            <pc:sldMk cId="2717862346" sldId="1133"/>
            <ac:spMk id="21" creationId="{042D9E7B-D1BB-4A59-8D12-11E6C2FA55AC}"/>
          </ac:spMkLst>
        </pc:spChg>
        <pc:graphicFrameChg chg="modGraphic">
          <ac:chgData name="Sally Garcia" userId="14886ab6-0ebe-4289-8985-92f6ea6d57f6" providerId="ADAL" clId="{AE61C930-67FD-4DE0-BD26-665B06DC7F7B}" dt="2022-12-23T05:48:42.360" v="12822" actId="20577"/>
          <ac:graphicFrameMkLst>
            <pc:docMk/>
            <pc:sldMk cId="2717862346" sldId="1133"/>
            <ac:graphicFrameMk id="3" creationId="{C9100DA3-5D5F-1023-8654-581B3E7D3710}"/>
          </ac:graphicFrameMkLst>
        </pc:graphicFrameChg>
      </pc:sldChg>
      <pc:sldChg chg="modSp add mod">
        <pc:chgData name="Sally Garcia" userId="14886ab6-0ebe-4289-8985-92f6ea6d57f6" providerId="ADAL" clId="{AE61C930-67FD-4DE0-BD26-665B06DC7F7B}" dt="2022-12-23T05:49:24.473" v="12935" actId="20577"/>
        <pc:sldMkLst>
          <pc:docMk/>
          <pc:sldMk cId="2947882568" sldId="1134"/>
        </pc:sldMkLst>
        <pc:graphicFrameChg chg="modGraphic">
          <ac:chgData name="Sally Garcia" userId="14886ab6-0ebe-4289-8985-92f6ea6d57f6" providerId="ADAL" clId="{AE61C930-67FD-4DE0-BD26-665B06DC7F7B}" dt="2022-12-23T05:49:24.473" v="12935" actId="20577"/>
          <ac:graphicFrameMkLst>
            <pc:docMk/>
            <pc:sldMk cId="2947882568" sldId="1134"/>
            <ac:graphicFrameMk id="3" creationId="{C9100DA3-5D5F-1023-8654-581B3E7D3710}"/>
          </ac:graphicFrameMkLst>
        </pc:graphicFrameChg>
      </pc:sldChg>
      <pc:sldChg chg="modSp add mod">
        <pc:chgData name="Sally Garcia" userId="14886ab6-0ebe-4289-8985-92f6ea6d57f6" providerId="ADAL" clId="{AE61C930-67FD-4DE0-BD26-665B06DC7F7B}" dt="2022-12-23T05:52:33.518" v="13326" actId="20577"/>
        <pc:sldMkLst>
          <pc:docMk/>
          <pc:sldMk cId="2218416011" sldId="1135"/>
        </pc:sldMkLst>
        <pc:graphicFrameChg chg="modGraphic">
          <ac:chgData name="Sally Garcia" userId="14886ab6-0ebe-4289-8985-92f6ea6d57f6" providerId="ADAL" clId="{AE61C930-67FD-4DE0-BD26-665B06DC7F7B}" dt="2022-12-23T05:52:33.518" v="13326" actId="20577"/>
          <ac:graphicFrameMkLst>
            <pc:docMk/>
            <pc:sldMk cId="2218416011" sldId="1135"/>
            <ac:graphicFrameMk id="3" creationId="{C9100DA3-5D5F-1023-8654-581B3E7D3710}"/>
          </ac:graphicFrameMkLst>
        </pc:graphicFrameChg>
      </pc:sldChg>
      <pc:sldChg chg="modSp add mod">
        <pc:chgData name="Sally Garcia" userId="14886ab6-0ebe-4289-8985-92f6ea6d57f6" providerId="ADAL" clId="{AE61C930-67FD-4DE0-BD26-665B06DC7F7B}" dt="2022-12-23T05:53:05.617" v="13403" actId="20577"/>
        <pc:sldMkLst>
          <pc:docMk/>
          <pc:sldMk cId="4246523920" sldId="1136"/>
        </pc:sldMkLst>
        <pc:graphicFrameChg chg="modGraphic">
          <ac:chgData name="Sally Garcia" userId="14886ab6-0ebe-4289-8985-92f6ea6d57f6" providerId="ADAL" clId="{AE61C930-67FD-4DE0-BD26-665B06DC7F7B}" dt="2022-12-23T05:53:05.617" v="13403" actId="20577"/>
          <ac:graphicFrameMkLst>
            <pc:docMk/>
            <pc:sldMk cId="4246523920" sldId="1136"/>
            <ac:graphicFrameMk id="3" creationId="{C9100DA3-5D5F-1023-8654-581B3E7D3710}"/>
          </ac:graphicFrameMkLst>
        </pc:graphicFrameChg>
      </pc:sldChg>
      <pc:sldChg chg="modSp add mod">
        <pc:chgData name="Sally Garcia" userId="14886ab6-0ebe-4289-8985-92f6ea6d57f6" providerId="ADAL" clId="{AE61C930-67FD-4DE0-BD26-665B06DC7F7B}" dt="2022-12-23T05:55:14.121" v="13755" actId="20577"/>
        <pc:sldMkLst>
          <pc:docMk/>
          <pc:sldMk cId="104880443" sldId="1137"/>
        </pc:sldMkLst>
        <pc:spChg chg="mod">
          <ac:chgData name="Sally Garcia" userId="14886ab6-0ebe-4289-8985-92f6ea6d57f6" providerId="ADAL" clId="{AE61C930-67FD-4DE0-BD26-665B06DC7F7B}" dt="2022-12-23T05:53:40.385" v="13450" actId="20577"/>
          <ac:spMkLst>
            <pc:docMk/>
            <pc:sldMk cId="104880443" sldId="1137"/>
            <ac:spMk id="21" creationId="{042D9E7B-D1BB-4A59-8D12-11E6C2FA55AC}"/>
          </ac:spMkLst>
        </pc:spChg>
        <pc:graphicFrameChg chg="modGraphic">
          <ac:chgData name="Sally Garcia" userId="14886ab6-0ebe-4289-8985-92f6ea6d57f6" providerId="ADAL" clId="{AE61C930-67FD-4DE0-BD26-665B06DC7F7B}" dt="2022-12-23T05:55:14.121" v="13755" actId="20577"/>
          <ac:graphicFrameMkLst>
            <pc:docMk/>
            <pc:sldMk cId="104880443" sldId="1137"/>
            <ac:graphicFrameMk id="3" creationId="{C9100DA3-5D5F-1023-8654-581B3E7D3710}"/>
          </ac:graphicFrameMkLst>
        </pc:graphicFrameChg>
      </pc:sldChg>
      <pc:sldChg chg="modSp add mod">
        <pc:chgData name="Sally Garcia" userId="14886ab6-0ebe-4289-8985-92f6ea6d57f6" providerId="ADAL" clId="{AE61C930-67FD-4DE0-BD26-665B06DC7F7B}" dt="2022-12-23T05:58:23.330" v="14182" actId="20577"/>
        <pc:sldMkLst>
          <pc:docMk/>
          <pc:sldMk cId="1393507924" sldId="1138"/>
        </pc:sldMkLst>
        <pc:graphicFrameChg chg="modGraphic">
          <ac:chgData name="Sally Garcia" userId="14886ab6-0ebe-4289-8985-92f6ea6d57f6" providerId="ADAL" clId="{AE61C930-67FD-4DE0-BD26-665B06DC7F7B}" dt="2022-12-23T05:58:23.330" v="14182" actId="20577"/>
          <ac:graphicFrameMkLst>
            <pc:docMk/>
            <pc:sldMk cId="1393507924" sldId="1138"/>
            <ac:graphicFrameMk id="3" creationId="{C9100DA3-5D5F-1023-8654-581B3E7D3710}"/>
          </ac:graphicFrameMkLst>
        </pc:graphicFrameChg>
      </pc:sldChg>
      <pc:sldChg chg="modSp add mod">
        <pc:chgData name="Sally Garcia" userId="14886ab6-0ebe-4289-8985-92f6ea6d57f6" providerId="ADAL" clId="{AE61C930-67FD-4DE0-BD26-665B06DC7F7B}" dt="2022-12-23T05:58:34.759" v="14184" actId="20577"/>
        <pc:sldMkLst>
          <pc:docMk/>
          <pc:sldMk cId="1366794796" sldId="1139"/>
        </pc:sldMkLst>
        <pc:graphicFrameChg chg="modGraphic">
          <ac:chgData name="Sally Garcia" userId="14886ab6-0ebe-4289-8985-92f6ea6d57f6" providerId="ADAL" clId="{AE61C930-67FD-4DE0-BD26-665B06DC7F7B}" dt="2022-12-23T05:58:34.759" v="14184" actId="20577"/>
          <ac:graphicFrameMkLst>
            <pc:docMk/>
            <pc:sldMk cId="1366794796" sldId="1139"/>
            <ac:graphicFrameMk id="3" creationId="{C9100DA3-5D5F-1023-8654-581B3E7D3710}"/>
          </ac:graphicFrameMkLst>
        </pc:graphicFrameChg>
      </pc:sldChg>
    </pc:docChg>
  </pc:docChgLst>
  <pc:docChgLst>
    <pc:chgData name="Chelsea Ramos" userId="23778618-99d5-4244-92b7-0d9ca8e25580" providerId="ADAL" clId="{E14FC561-5950-4AA8-A60B-1C246E89E2D3}"/>
    <pc:docChg chg="undo custSel addSld delSld modSld sldOrd modSection">
      <pc:chgData name="Chelsea Ramos" userId="23778618-99d5-4244-92b7-0d9ca8e25580" providerId="ADAL" clId="{E14FC561-5950-4AA8-A60B-1C246E89E2D3}" dt="2022-05-20T06:24:32.927" v="432" actId="1076"/>
      <pc:docMkLst>
        <pc:docMk/>
      </pc:docMkLst>
      <pc:sldChg chg="modSp mod">
        <pc:chgData name="Chelsea Ramos" userId="23778618-99d5-4244-92b7-0d9ca8e25580" providerId="ADAL" clId="{E14FC561-5950-4AA8-A60B-1C246E89E2D3}" dt="2022-05-19T23:00:51.997" v="1" actId="2"/>
        <pc:sldMkLst>
          <pc:docMk/>
          <pc:sldMk cId="1250537858" sldId="423"/>
        </pc:sldMkLst>
        <pc:spChg chg="mod">
          <ac:chgData name="Chelsea Ramos" userId="23778618-99d5-4244-92b7-0d9ca8e25580" providerId="ADAL" clId="{E14FC561-5950-4AA8-A60B-1C246E89E2D3}" dt="2022-05-19T23:00:51.997" v="1" actId="2"/>
          <ac:spMkLst>
            <pc:docMk/>
            <pc:sldMk cId="1250537858" sldId="423"/>
            <ac:spMk id="8" creationId="{6775BCBC-80AD-4BB5-B2F3-2A55BDDB08C4}"/>
          </ac:spMkLst>
        </pc:spChg>
      </pc:sldChg>
      <pc:sldChg chg="modSp mod">
        <pc:chgData name="Chelsea Ramos" userId="23778618-99d5-4244-92b7-0d9ca8e25580" providerId="ADAL" clId="{E14FC561-5950-4AA8-A60B-1C246E89E2D3}" dt="2022-05-19T23:01:12.130" v="2" actId="790"/>
        <pc:sldMkLst>
          <pc:docMk/>
          <pc:sldMk cId="1595533788" sldId="483"/>
        </pc:sldMkLst>
        <pc:spChg chg="mod">
          <ac:chgData name="Chelsea Ramos" userId="23778618-99d5-4244-92b7-0d9ca8e25580" providerId="ADAL" clId="{E14FC561-5950-4AA8-A60B-1C246E89E2D3}" dt="2022-05-19T23:01:12.130" v="2" actId="790"/>
          <ac:spMkLst>
            <pc:docMk/>
            <pc:sldMk cId="1595533788" sldId="483"/>
            <ac:spMk id="9" creationId="{042D9E7B-D1BB-4A59-8D12-11E6C2FA55AC}"/>
          </ac:spMkLst>
        </pc:spChg>
      </pc:sldChg>
      <pc:sldChg chg="addSp delSp modSp mod modClrScheme chgLayout">
        <pc:chgData name="Chelsea Ramos" userId="23778618-99d5-4244-92b7-0d9ca8e25580" providerId="ADAL" clId="{E14FC561-5950-4AA8-A60B-1C246E89E2D3}" dt="2022-05-20T06:24:32.927" v="432" actId="1076"/>
        <pc:sldMkLst>
          <pc:docMk/>
          <pc:sldMk cId="2474872708" sldId="486"/>
        </pc:sldMkLst>
        <pc:spChg chg="add del mod ord">
          <ac:chgData name="Chelsea Ramos" userId="23778618-99d5-4244-92b7-0d9ca8e25580" providerId="ADAL" clId="{E14FC561-5950-4AA8-A60B-1C246E89E2D3}" dt="2022-05-20T06:23:36.451" v="418" actId="478"/>
          <ac:spMkLst>
            <pc:docMk/>
            <pc:sldMk cId="2474872708" sldId="486"/>
            <ac:spMk id="2" creationId="{F91B202D-6B99-0449-42E3-168379D63132}"/>
          </ac:spMkLst>
        </pc:spChg>
        <pc:spChg chg="add del mod ord">
          <ac:chgData name="Chelsea Ramos" userId="23778618-99d5-4244-92b7-0d9ca8e25580" providerId="ADAL" clId="{E14FC561-5950-4AA8-A60B-1C246E89E2D3}" dt="2022-05-20T06:23:42.433" v="419" actId="478"/>
          <ac:spMkLst>
            <pc:docMk/>
            <pc:sldMk cId="2474872708" sldId="486"/>
            <ac:spMk id="3" creationId="{086636A2-7FA7-FBB9-4707-AB11F9505843}"/>
          </ac:spMkLst>
        </pc:spChg>
        <pc:spChg chg="add del mod ord">
          <ac:chgData name="Chelsea Ramos" userId="23778618-99d5-4244-92b7-0d9ca8e25580" providerId="ADAL" clId="{E14FC561-5950-4AA8-A60B-1C246E89E2D3}" dt="2022-05-20T06:23:32.750" v="417" actId="478"/>
          <ac:spMkLst>
            <pc:docMk/>
            <pc:sldMk cId="2474872708" sldId="486"/>
            <ac:spMk id="4" creationId="{33AF77F1-34F6-956D-57A7-09BB4B3AD467}"/>
          </ac:spMkLst>
        </pc:spChg>
        <pc:spChg chg="add del mod ord">
          <ac:chgData name="Chelsea Ramos" userId="23778618-99d5-4244-92b7-0d9ca8e25580" providerId="ADAL" clId="{E14FC561-5950-4AA8-A60B-1C246E89E2D3}" dt="2022-05-20T06:23:44.372" v="420" actId="478"/>
          <ac:spMkLst>
            <pc:docMk/>
            <pc:sldMk cId="2474872708" sldId="486"/>
            <ac:spMk id="6" creationId="{247B9B89-4EE2-EEB5-AE94-BE183A967895}"/>
          </ac:spMkLst>
        </pc:spChg>
        <pc:spChg chg="mod">
          <ac:chgData name="Chelsea Ramos" userId="23778618-99d5-4244-92b7-0d9ca8e25580" providerId="ADAL" clId="{E14FC561-5950-4AA8-A60B-1C246E89E2D3}" dt="2022-05-20T06:24:21.487" v="429" actId="14100"/>
          <ac:spMkLst>
            <pc:docMk/>
            <pc:sldMk cId="2474872708" sldId="486"/>
            <ac:spMk id="7" creationId="{DAA945A5-8FEA-4C12-8848-FA2AE3698B17}"/>
          </ac:spMkLst>
        </pc:spChg>
        <pc:spChg chg="add del mod ord">
          <ac:chgData name="Chelsea Ramos" userId="23778618-99d5-4244-92b7-0d9ca8e25580" providerId="ADAL" clId="{E14FC561-5950-4AA8-A60B-1C246E89E2D3}" dt="2022-05-20T06:23:47.408" v="421" actId="478"/>
          <ac:spMkLst>
            <pc:docMk/>
            <pc:sldMk cId="2474872708" sldId="486"/>
            <ac:spMk id="8" creationId="{E819775A-BCEB-214B-B86D-66DDE6956A4A}"/>
          </ac:spMkLst>
        </pc:spChg>
        <pc:spChg chg="add del mod ord">
          <ac:chgData name="Chelsea Ramos" userId="23778618-99d5-4244-92b7-0d9ca8e25580" providerId="ADAL" clId="{E14FC561-5950-4AA8-A60B-1C246E89E2D3}" dt="2022-05-20T06:23:52.417" v="422" actId="931"/>
          <ac:spMkLst>
            <pc:docMk/>
            <pc:sldMk cId="2474872708" sldId="486"/>
            <ac:spMk id="9" creationId="{5E62C560-84A5-AD8C-B042-4E83BB1E6E26}"/>
          </ac:spMkLst>
        </pc:spChg>
        <pc:picChg chg="del mod ord modCrop">
          <ac:chgData name="Chelsea Ramos" userId="23778618-99d5-4244-92b7-0d9ca8e25580" providerId="ADAL" clId="{E14FC561-5950-4AA8-A60B-1C246E89E2D3}" dt="2022-05-20T06:23:54.193" v="423" actId="478"/>
          <ac:picMkLst>
            <pc:docMk/>
            <pc:sldMk cId="2474872708" sldId="486"/>
            <ac:picMk id="5" creationId="{00000000-0000-0000-0000-000000000000}"/>
          </ac:picMkLst>
        </pc:picChg>
        <pc:picChg chg="add mod">
          <ac:chgData name="Chelsea Ramos" userId="23778618-99d5-4244-92b7-0d9ca8e25580" providerId="ADAL" clId="{E14FC561-5950-4AA8-A60B-1C246E89E2D3}" dt="2022-05-20T06:24:32.927" v="432" actId="1076"/>
          <ac:picMkLst>
            <pc:docMk/>
            <pc:sldMk cId="2474872708" sldId="486"/>
            <ac:picMk id="11" creationId="{115A2C32-6921-EB87-B9DA-9813829500D0}"/>
          </ac:picMkLst>
        </pc:picChg>
      </pc:sldChg>
      <pc:sldChg chg="modSp mod">
        <pc:chgData name="Chelsea Ramos" userId="23778618-99d5-4244-92b7-0d9ca8e25580" providerId="ADAL" clId="{E14FC561-5950-4AA8-A60B-1C246E89E2D3}" dt="2022-05-19T23:00:42.351" v="0" actId="790"/>
        <pc:sldMkLst>
          <pc:docMk/>
          <pc:sldMk cId="471634596" sldId="516"/>
        </pc:sldMkLst>
        <pc:spChg chg="mod">
          <ac:chgData name="Chelsea Ramos" userId="23778618-99d5-4244-92b7-0d9ca8e25580" providerId="ADAL" clId="{E14FC561-5950-4AA8-A60B-1C246E89E2D3}" dt="2022-05-19T23:00:42.351" v="0" actId="790"/>
          <ac:spMkLst>
            <pc:docMk/>
            <pc:sldMk cId="471634596" sldId="516"/>
            <ac:spMk id="21" creationId="{F28CC414-0C54-4CC5-91D8-905C796EE4BB}"/>
          </ac:spMkLst>
        </pc:spChg>
      </pc:sldChg>
      <pc:sldChg chg="addSp delSp modSp mod modClrScheme chgLayout">
        <pc:chgData name="Chelsea Ramos" userId="23778618-99d5-4244-92b7-0d9ca8e25580" providerId="ADAL" clId="{E14FC561-5950-4AA8-A60B-1C246E89E2D3}" dt="2022-05-20T06:15:55.759" v="410" actId="1076"/>
        <pc:sldMkLst>
          <pc:docMk/>
          <pc:sldMk cId="1385239115" sldId="542"/>
        </pc:sldMkLst>
        <pc:spChg chg="add del mod ord">
          <ac:chgData name="Chelsea Ramos" userId="23778618-99d5-4244-92b7-0d9ca8e25580" providerId="ADAL" clId="{E14FC561-5950-4AA8-A60B-1C246E89E2D3}" dt="2022-05-20T06:15:41.103" v="404" actId="478"/>
          <ac:spMkLst>
            <pc:docMk/>
            <pc:sldMk cId="1385239115" sldId="542"/>
            <ac:spMk id="2" creationId="{47C95AEC-6639-2D83-4CD3-4B8F119CF668}"/>
          </ac:spMkLst>
        </pc:spChg>
        <pc:spChg chg="add del mod ord">
          <ac:chgData name="Chelsea Ramos" userId="23778618-99d5-4244-92b7-0d9ca8e25580" providerId="ADAL" clId="{E14FC561-5950-4AA8-A60B-1C246E89E2D3}" dt="2022-05-20T06:15:39.232" v="403" actId="478"/>
          <ac:spMkLst>
            <pc:docMk/>
            <pc:sldMk cId="1385239115" sldId="542"/>
            <ac:spMk id="3" creationId="{D494C911-D920-8584-18CD-02503019A6E0}"/>
          </ac:spMkLst>
        </pc:spChg>
        <pc:spChg chg="add del mod">
          <ac:chgData name="Chelsea Ramos" userId="23778618-99d5-4244-92b7-0d9ca8e25580" providerId="ADAL" clId="{E14FC561-5950-4AA8-A60B-1C246E89E2D3}" dt="2022-05-20T06:15:27.650" v="400" actId="478"/>
          <ac:spMkLst>
            <pc:docMk/>
            <pc:sldMk cId="1385239115" sldId="542"/>
            <ac:spMk id="4" creationId="{E196CEBE-4D11-FF73-2371-D6AC6D3A549A}"/>
          </ac:spMkLst>
        </pc:spChg>
        <pc:spChg chg="add del mod ord">
          <ac:chgData name="Chelsea Ramos" userId="23778618-99d5-4244-92b7-0d9ca8e25580" providerId="ADAL" clId="{E14FC561-5950-4AA8-A60B-1C246E89E2D3}" dt="2022-05-20T06:15:37.807" v="402" actId="478"/>
          <ac:spMkLst>
            <pc:docMk/>
            <pc:sldMk cId="1385239115" sldId="542"/>
            <ac:spMk id="6" creationId="{D5F44224-63F0-599E-8526-406518749E92}"/>
          </ac:spMkLst>
        </pc:spChg>
        <pc:spChg chg="ord">
          <ac:chgData name="Chelsea Ramos" userId="23778618-99d5-4244-92b7-0d9ca8e25580" providerId="ADAL" clId="{E14FC561-5950-4AA8-A60B-1C246E89E2D3}" dt="2022-05-20T01:13:06.579" v="133" actId="166"/>
          <ac:spMkLst>
            <pc:docMk/>
            <pc:sldMk cId="1385239115" sldId="542"/>
            <ac:spMk id="7" creationId="{DAA945A5-8FEA-4C12-8848-FA2AE3698B17}"/>
          </ac:spMkLst>
        </pc:spChg>
        <pc:spChg chg="add del mod ord">
          <ac:chgData name="Chelsea Ramos" userId="23778618-99d5-4244-92b7-0d9ca8e25580" providerId="ADAL" clId="{E14FC561-5950-4AA8-A60B-1C246E89E2D3}" dt="2022-05-20T06:15:48.575" v="406" actId="478"/>
          <ac:spMkLst>
            <pc:docMk/>
            <pc:sldMk cId="1385239115" sldId="542"/>
            <ac:spMk id="8" creationId="{D457F54C-75B5-C539-3C3C-C081F56B0F5F}"/>
          </ac:spMkLst>
        </pc:spChg>
        <pc:spChg chg="add del mod ord">
          <ac:chgData name="Chelsea Ramos" userId="23778618-99d5-4244-92b7-0d9ca8e25580" providerId="ADAL" clId="{E14FC561-5950-4AA8-A60B-1C246E89E2D3}" dt="2022-05-20T06:15:52.188" v="407" actId="931"/>
          <ac:spMkLst>
            <pc:docMk/>
            <pc:sldMk cId="1385239115" sldId="542"/>
            <ac:spMk id="9" creationId="{EBA55B24-8FC8-DF4B-63F1-C2EE562965F4}"/>
          </ac:spMkLst>
        </pc:spChg>
        <pc:picChg chg="del mod modCrop">
          <ac:chgData name="Chelsea Ramos" userId="23778618-99d5-4244-92b7-0d9ca8e25580" providerId="ADAL" clId="{E14FC561-5950-4AA8-A60B-1C246E89E2D3}" dt="2022-05-20T06:15:46.334" v="405" actId="478"/>
          <ac:picMkLst>
            <pc:docMk/>
            <pc:sldMk cId="1385239115" sldId="542"/>
            <ac:picMk id="5" creationId="{00000000-0000-0000-0000-000000000000}"/>
          </ac:picMkLst>
        </pc:picChg>
        <pc:picChg chg="add mod">
          <ac:chgData name="Chelsea Ramos" userId="23778618-99d5-4244-92b7-0d9ca8e25580" providerId="ADAL" clId="{E14FC561-5950-4AA8-A60B-1C246E89E2D3}" dt="2022-05-20T06:15:55.759" v="410" actId="1076"/>
          <ac:picMkLst>
            <pc:docMk/>
            <pc:sldMk cId="1385239115" sldId="542"/>
            <ac:picMk id="11" creationId="{2A25C113-9F4F-EC53-8F9E-26971B580670}"/>
          </ac:picMkLst>
        </pc:picChg>
      </pc:sldChg>
      <pc:sldChg chg="modSp mod">
        <pc:chgData name="Chelsea Ramos" userId="23778618-99d5-4244-92b7-0d9ca8e25580" providerId="ADAL" clId="{E14FC561-5950-4AA8-A60B-1C246E89E2D3}" dt="2022-05-20T01:21:20.399" v="174" actId="20577"/>
        <pc:sldMkLst>
          <pc:docMk/>
          <pc:sldMk cId="3747594541" sldId="589"/>
        </pc:sldMkLst>
        <pc:spChg chg="mod">
          <ac:chgData name="Chelsea Ramos" userId="23778618-99d5-4244-92b7-0d9ca8e25580" providerId="ADAL" clId="{E14FC561-5950-4AA8-A60B-1C246E89E2D3}" dt="2022-05-20T01:21:20.399" v="174" actId="20577"/>
          <ac:spMkLst>
            <pc:docMk/>
            <pc:sldMk cId="3747594541" sldId="589"/>
            <ac:spMk id="7" creationId="{7AD479D0-82ED-41F5-A704-621A18192201}"/>
          </ac:spMkLst>
        </pc:spChg>
        <pc:picChg chg="mod">
          <ac:chgData name="Chelsea Ramos" userId="23778618-99d5-4244-92b7-0d9ca8e25580" providerId="ADAL" clId="{E14FC561-5950-4AA8-A60B-1C246E89E2D3}" dt="2022-05-20T01:20:35.856" v="152" actId="1076"/>
          <ac:picMkLst>
            <pc:docMk/>
            <pc:sldMk cId="3747594541" sldId="589"/>
            <ac:picMk id="3" creationId="{00000000-0000-0000-0000-000000000000}"/>
          </ac:picMkLst>
        </pc:picChg>
      </pc:sldChg>
      <pc:sldChg chg="del">
        <pc:chgData name="Chelsea Ramos" userId="23778618-99d5-4244-92b7-0d9ca8e25580" providerId="ADAL" clId="{E14FC561-5950-4AA8-A60B-1C246E89E2D3}" dt="2022-05-20T01:56:07.637" v="290" actId="2696"/>
        <pc:sldMkLst>
          <pc:docMk/>
          <pc:sldMk cId="2465075093" sldId="744"/>
        </pc:sldMkLst>
      </pc:sldChg>
      <pc:sldChg chg="modSp mod">
        <pc:chgData name="Chelsea Ramos" userId="23778618-99d5-4244-92b7-0d9ca8e25580" providerId="ADAL" clId="{E14FC561-5950-4AA8-A60B-1C246E89E2D3}" dt="2022-05-20T06:18:40.727" v="413" actId="14100"/>
        <pc:sldMkLst>
          <pc:docMk/>
          <pc:sldMk cId="2736398781" sldId="824"/>
        </pc:sldMkLst>
        <pc:picChg chg="mod">
          <ac:chgData name="Chelsea Ramos" userId="23778618-99d5-4244-92b7-0d9ca8e25580" providerId="ADAL" clId="{E14FC561-5950-4AA8-A60B-1C246E89E2D3}" dt="2022-05-20T06:18:40.727" v="413" actId="14100"/>
          <ac:picMkLst>
            <pc:docMk/>
            <pc:sldMk cId="2736398781" sldId="824"/>
            <ac:picMk id="2" creationId="{00000000-0000-0000-0000-000000000000}"/>
          </ac:picMkLst>
        </pc:picChg>
      </pc:sldChg>
      <pc:sldChg chg="modSp mod">
        <pc:chgData name="Chelsea Ramos" userId="23778618-99d5-4244-92b7-0d9ca8e25580" providerId="ADAL" clId="{E14FC561-5950-4AA8-A60B-1C246E89E2D3}" dt="2022-05-19T23:01:30.244" v="3" actId="790"/>
        <pc:sldMkLst>
          <pc:docMk/>
          <pc:sldMk cId="2296919426" sldId="903"/>
        </pc:sldMkLst>
        <pc:spChg chg="mod">
          <ac:chgData name="Chelsea Ramos" userId="23778618-99d5-4244-92b7-0d9ca8e25580" providerId="ADAL" clId="{E14FC561-5950-4AA8-A60B-1C246E89E2D3}" dt="2022-05-19T23:01:30.244" v="3" actId="790"/>
          <ac:spMkLst>
            <pc:docMk/>
            <pc:sldMk cId="2296919426" sldId="903"/>
            <ac:spMk id="9" creationId="{042D9E7B-D1BB-4A59-8D12-11E6C2FA55AC}"/>
          </ac:spMkLst>
        </pc:spChg>
      </pc:sldChg>
      <pc:sldChg chg="del">
        <pc:chgData name="Chelsea Ramos" userId="23778618-99d5-4244-92b7-0d9ca8e25580" providerId="ADAL" clId="{E14FC561-5950-4AA8-A60B-1C246E89E2D3}" dt="2022-05-20T02:04:45.633" v="317" actId="2696"/>
        <pc:sldMkLst>
          <pc:docMk/>
          <pc:sldMk cId="1613928442" sldId="928"/>
        </pc:sldMkLst>
      </pc:sldChg>
      <pc:sldChg chg="modSp mod">
        <pc:chgData name="Chelsea Ramos" userId="23778618-99d5-4244-92b7-0d9ca8e25580" providerId="ADAL" clId="{E14FC561-5950-4AA8-A60B-1C246E89E2D3}" dt="2022-05-20T05:33:00.800" v="379" actId="732"/>
        <pc:sldMkLst>
          <pc:docMk/>
          <pc:sldMk cId="3306776008" sldId="935"/>
        </pc:sldMkLst>
        <pc:picChg chg="mod modCrop">
          <ac:chgData name="Chelsea Ramos" userId="23778618-99d5-4244-92b7-0d9ca8e25580" providerId="ADAL" clId="{E14FC561-5950-4AA8-A60B-1C246E89E2D3}" dt="2022-05-20T05:33:00.800" v="379" actId="732"/>
          <ac:picMkLst>
            <pc:docMk/>
            <pc:sldMk cId="3306776008" sldId="935"/>
            <ac:picMk id="9" creationId="{00000000-0000-0000-0000-000000000000}"/>
          </ac:picMkLst>
        </pc:picChg>
      </pc:sldChg>
      <pc:sldChg chg="modSp">
        <pc:chgData name="Chelsea Ramos" userId="23778618-99d5-4244-92b7-0d9ca8e25580" providerId="ADAL" clId="{E14FC561-5950-4AA8-A60B-1C246E89E2D3}" dt="2022-05-20T02:56:45.455" v="318" actId="20577"/>
        <pc:sldMkLst>
          <pc:docMk/>
          <pc:sldMk cId="2236483325" sldId="944"/>
        </pc:sldMkLst>
        <pc:graphicFrameChg chg="mod">
          <ac:chgData name="Chelsea Ramos" userId="23778618-99d5-4244-92b7-0d9ca8e25580" providerId="ADAL" clId="{E14FC561-5950-4AA8-A60B-1C246E89E2D3}" dt="2022-05-20T02:56:45.455" v="318" actId="20577"/>
          <ac:graphicFrameMkLst>
            <pc:docMk/>
            <pc:sldMk cId="2236483325" sldId="944"/>
            <ac:graphicFrameMk id="7" creationId="{00000000-0000-0000-0000-000000000000}"/>
          </ac:graphicFrameMkLst>
        </pc:graphicFrameChg>
      </pc:sldChg>
      <pc:sldChg chg="modSp mod">
        <pc:chgData name="Chelsea Ramos" userId="23778618-99d5-4244-92b7-0d9ca8e25580" providerId="ADAL" clId="{E14FC561-5950-4AA8-A60B-1C246E89E2D3}" dt="2022-05-20T06:13:00.483" v="395" actId="14826"/>
        <pc:sldMkLst>
          <pc:docMk/>
          <pc:sldMk cId="2026740017" sldId="945"/>
        </pc:sldMkLst>
        <pc:spChg chg="mod">
          <ac:chgData name="Chelsea Ramos" userId="23778618-99d5-4244-92b7-0d9ca8e25580" providerId="ADAL" clId="{E14FC561-5950-4AA8-A60B-1C246E89E2D3}" dt="2022-05-20T03:01:23.616" v="375" actId="20577"/>
          <ac:spMkLst>
            <pc:docMk/>
            <pc:sldMk cId="2026740017" sldId="945"/>
            <ac:spMk id="7" creationId="{7AD479D0-82ED-41F5-A704-621A18192201}"/>
          </ac:spMkLst>
        </pc:spChg>
        <pc:picChg chg="mod">
          <ac:chgData name="Chelsea Ramos" userId="23778618-99d5-4244-92b7-0d9ca8e25580" providerId="ADAL" clId="{E14FC561-5950-4AA8-A60B-1C246E89E2D3}" dt="2022-05-20T06:13:00.483" v="395" actId="14826"/>
          <ac:picMkLst>
            <pc:docMk/>
            <pc:sldMk cId="2026740017" sldId="945"/>
            <ac:picMk id="2" creationId="{00000000-0000-0000-0000-000000000000}"/>
          </ac:picMkLst>
        </pc:picChg>
      </pc:sldChg>
      <pc:sldChg chg="modSp">
        <pc:chgData name="Chelsea Ramos" userId="23778618-99d5-4244-92b7-0d9ca8e25580" providerId="ADAL" clId="{E14FC561-5950-4AA8-A60B-1C246E89E2D3}" dt="2022-05-20T06:19:29.470" v="414" actId="14826"/>
        <pc:sldMkLst>
          <pc:docMk/>
          <pc:sldMk cId="3578626569" sldId="1015"/>
        </pc:sldMkLst>
        <pc:picChg chg="mod">
          <ac:chgData name="Chelsea Ramos" userId="23778618-99d5-4244-92b7-0d9ca8e25580" providerId="ADAL" clId="{E14FC561-5950-4AA8-A60B-1C246E89E2D3}" dt="2022-05-20T06:19:29.470" v="414" actId="14826"/>
          <ac:picMkLst>
            <pc:docMk/>
            <pc:sldMk cId="3578626569" sldId="1015"/>
            <ac:picMk id="3" creationId="{00000000-0000-0000-0000-000000000000}"/>
          </ac:picMkLst>
        </pc:picChg>
      </pc:sldChg>
      <pc:sldChg chg="modSp mod">
        <pc:chgData name="Chelsea Ramos" userId="23778618-99d5-4244-92b7-0d9ca8e25580" providerId="ADAL" clId="{E14FC561-5950-4AA8-A60B-1C246E89E2D3}" dt="2022-05-20T00:23:47.560" v="33" actId="948"/>
        <pc:sldMkLst>
          <pc:docMk/>
          <pc:sldMk cId="3722090904" sldId="1017"/>
        </pc:sldMkLst>
        <pc:spChg chg="mod">
          <ac:chgData name="Chelsea Ramos" userId="23778618-99d5-4244-92b7-0d9ca8e25580" providerId="ADAL" clId="{E14FC561-5950-4AA8-A60B-1C246E89E2D3}" dt="2022-05-20T00:23:47.560" v="33" actId="948"/>
          <ac:spMkLst>
            <pc:docMk/>
            <pc:sldMk cId="3722090904" sldId="1017"/>
            <ac:spMk id="5" creationId="{7AD479D0-82ED-41F5-A704-621A18192201}"/>
          </ac:spMkLst>
        </pc:spChg>
      </pc:sldChg>
      <pc:sldChg chg="modSp mod">
        <pc:chgData name="Chelsea Ramos" userId="23778618-99d5-4244-92b7-0d9ca8e25580" providerId="ADAL" clId="{E14FC561-5950-4AA8-A60B-1C246E89E2D3}" dt="2022-05-20T00:23:58.984" v="34" actId="948"/>
        <pc:sldMkLst>
          <pc:docMk/>
          <pc:sldMk cId="1497317564" sldId="1021"/>
        </pc:sldMkLst>
        <pc:spChg chg="mod">
          <ac:chgData name="Chelsea Ramos" userId="23778618-99d5-4244-92b7-0d9ca8e25580" providerId="ADAL" clId="{E14FC561-5950-4AA8-A60B-1C246E89E2D3}" dt="2022-05-20T00:23:58.984" v="34" actId="948"/>
          <ac:spMkLst>
            <pc:docMk/>
            <pc:sldMk cId="1497317564" sldId="1021"/>
            <ac:spMk id="21" creationId="{042D9E7B-D1BB-4A59-8D12-11E6C2FA55AC}"/>
          </ac:spMkLst>
        </pc:spChg>
      </pc:sldChg>
      <pc:sldChg chg="modSp mod">
        <pc:chgData name="Chelsea Ramos" userId="23778618-99d5-4244-92b7-0d9ca8e25580" providerId="ADAL" clId="{E14FC561-5950-4AA8-A60B-1C246E89E2D3}" dt="2022-05-19T23:02:11.574" v="12" actId="20577"/>
        <pc:sldMkLst>
          <pc:docMk/>
          <pc:sldMk cId="3581896946" sldId="1026"/>
        </pc:sldMkLst>
        <pc:spChg chg="mod">
          <ac:chgData name="Chelsea Ramos" userId="23778618-99d5-4244-92b7-0d9ca8e25580" providerId="ADAL" clId="{E14FC561-5950-4AA8-A60B-1C246E89E2D3}" dt="2022-05-19T23:02:11.574" v="12" actId="20577"/>
          <ac:spMkLst>
            <pc:docMk/>
            <pc:sldMk cId="3581896946" sldId="1026"/>
            <ac:spMk id="7" creationId="{7AD479D0-82ED-41F5-A704-621A18192201}"/>
          </ac:spMkLst>
        </pc:spChg>
      </pc:sldChg>
      <pc:sldChg chg="del">
        <pc:chgData name="Chelsea Ramos" userId="23778618-99d5-4244-92b7-0d9ca8e25580" providerId="ADAL" clId="{E14FC561-5950-4AA8-A60B-1C246E89E2D3}" dt="2022-05-20T01:03:49.250" v="127" actId="2696"/>
        <pc:sldMkLst>
          <pc:docMk/>
          <pc:sldMk cId="2335967886" sldId="1033"/>
        </pc:sldMkLst>
      </pc:sldChg>
      <pc:sldChg chg="modSp mod ord">
        <pc:chgData name="Chelsea Ramos" userId="23778618-99d5-4244-92b7-0d9ca8e25580" providerId="ADAL" clId="{E14FC561-5950-4AA8-A60B-1C246E89E2D3}" dt="2022-05-20T02:04:32.848" v="316" actId="20577"/>
        <pc:sldMkLst>
          <pc:docMk/>
          <pc:sldMk cId="1833040566" sldId="1037"/>
        </pc:sldMkLst>
        <pc:spChg chg="mod">
          <ac:chgData name="Chelsea Ramos" userId="23778618-99d5-4244-92b7-0d9ca8e25580" providerId="ADAL" clId="{E14FC561-5950-4AA8-A60B-1C246E89E2D3}" dt="2022-05-20T02:04:32.848" v="316" actId="20577"/>
          <ac:spMkLst>
            <pc:docMk/>
            <pc:sldMk cId="1833040566" sldId="1037"/>
            <ac:spMk id="6" creationId="{7AD479D0-82ED-41F5-A704-621A18192201}"/>
          </ac:spMkLst>
        </pc:spChg>
        <pc:picChg chg="mod">
          <ac:chgData name="Chelsea Ramos" userId="23778618-99d5-4244-92b7-0d9ca8e25580" providerId="ADAL" clId="{E14FC561-5950-4AA8-A60B-1C246E89E2D3}" dt="2022-05-20T02:03:22.793" v="306" actId="14100"/>
          <ac:picMkLst>
            <pc:docMk/>
            <pc:sldMk cId="1833040566" sldId="1037"/>
            <ac:picMk id="9" creationId="{00000000-0000-0000-0000-000000000000}"/>
          </ac:picMkLst>
        </pc:picChg>
      </pc:sldChg>
      <pc:sldChg chg="addSp delSp modSp mod">
        <pc:chgData name="Chelsea Ramos" userId="23778618-99d5-4244-92b7-0d9ca8e25580" providerId="ADAL" clId="{E14FC561-5950-4AA8-A60B-1C246E89E2D3}" dt="2022-05-20T05:39:18.833" v="388" actId="1076"/>
        <pc:sldMkLst>
          <pc:docMk/>
          <pc:sldMk cId="1291209993" sldId="1045"/>
        </pc:sldMkLst>
        <pc:spChg chg="mod">
          <ac:chgData name="Chelsea Ramos" userId="23778618-99d5-4244-92b7-0d9ca8e25580" providerId="ADAL" clId="{E14FC561-5950-4AA8-A60B-1C246E89E2D3}" dt="2022-05-20T05:38:42.102" v="382" actId="14100"/>
          <ac:spMkLst>
            <pc:docMk/>
            <pc:sldMk cId="1291209993" sldId="1045"/>
            <ac:spMk id="6" creationId="{7AD479D0-82ED-41F5-A704-621A18192201}"/>
          </ac:spMkLst>
        </pc:spChg>
        <pc:picChg chg="add del mod modCrop">
          <ac:chgData name="Chelsea Ramos" userId="23778618-99d5-4244-92b7-0d9ca8e25580" providerId="ADAL" clId="{E14FC561-5950-4AA8-A60B-1C246E89E2D3}" dt="2022-05-20T05:39:18.833" v="388" actId="1076"/>
          <ac:picMkLst>
            <pc:docMk/>
            <pc:sldMk cId="1291209993" sldId="1045"/>
            <ac:picMk id="2" creationId="{00000000-0000-0000-0000-000000000000}"/>
          </ac:picMkLst>
        </pc:picChg>
      </pc:sldChg>
      <pc:sldChg chg="modSp">
        <pc:chgData name="Chelsea Ramos" userId="23778618-99d5-4244-92b7-0d9ca8e25580" providerId="ADAL" clId="{E14FC561-5950-4AA8-A60B-1C246E89E2D3}" dt="2022-05-20T01:14:18.175" v="143"/>
        <pc:sldMkLst>
          <pc:docMk/>
          <pc:sldMk cId="2235890387" sldId="1048"/>
        </pc:sldMkLst>
        <pc:graphicFrameChg chg="mod">
          <ac:chgData name="Chelsea Ramos" userId="23778618-99d5-4244-92b7-0d9ca8e25580" providerId="ADAL" clId="{E14FC561-5950-4AA8-A60B-1C246E89E2D3}" dt="2022-05-20T01:14:18.175" v="143"/>
          <ac:graphicFrameMkLst>
            <pc:docMk/>
            <pc:sldMk cId="2235890387" sldId="1048"/>
            <ac:graphicFrameMk id="7" creationId="{00000000-0000-0000-0000-000000000000}"/>
          </ac:graphicFrameMkLst>
        </pc:graphicFrameChg>
      </pc:sldChg>
      <pc:sldChg chg="modSp">
        <pc:chgData name="Chelsea Ramos" userId="23778618-99d5-4244-92b7-0d9ca8e25580" providerId="ADAL" clId="{E14FC561-5950-4AA8-A60B-1C246E89E2D3}" dt="2022-05-20T01:14:22.279" v="144"/>
        <pc:sldMkLst>
          <pc:docMk/>
          <pc:sldMk cId="1491626959" sldId="1049"/>
        </pc:sldMkLst>
        <pc:graphicFrameChg chg="mod">
          <ac:chgData name="Chelsea Ramos" userId="23778618-99d5-4244-92b7-0d9ca8e25580" providerId="ADAL" clId="{E14FC561-5950-4AA8-A60B-1C246E89E2D3}" dt="2022-05-20T01:14:22.279" v="144"/>
          <ac:graphicFrameMkLst>
            <pc:docMk/>
            <pc:sldMk cId="1491626959" sldId="1049"/>
            <ac:graphicFrameMk id="7" creationId="{00000000-0000-0000-0000-000000000000}"/>
          </ac:graphicFrameMkLst>
        </pc:graphicFrameChg>
      </pc:sldChg>
      <pc:sldChg chg="del">
        <pc:chgData name="Chelsea Ramos" userId="23778618-99d5-4244-92b7-0d9ca8e25580" providerId="ADAL" clId="{E14FC561-5950-4AA8-A60B-1C246E89E2D3}" dt="2022-05-20T01:21:42.743" v="175" actId="2696"/>
        <pc:sldMkLst>
          <pc:docMk/>
          <pc:sldMk cId="2107209329" sldId="1050"/>
        </pc:sldMkLst>
      </pc:sldChg>
      <pc:sldChg chg="modSp mod">
        <pc:chgData name="Chelsea Ramos" userId="23778618-99d5-4244-92b7-0d9ca8e25580" providerId="ADAL" clId="{E14FC561-5950-4AA8-A60B-1C246E89E2D3}" dt="2022-05-19T23:02:46.411" v="21" actId="20577"/>
        <pc:sldMkLst>
          <pc:docMk/>
          <pc:sldMk cId="1901456093" sldId="1055"/>
        </pc:sldMkLst>
        <pc:spChg chg="mod">
          <ac:chgData name="Chelsea Ramos" userId="23778618-99d5-4244-92b7-0d9ca8e25580" providerId="ADAL" clId="{E14FC561-5950-4AA8-A60B-1C246E89E2D3}" dt="2022-05-19T23:02:46.411" v="21" actId="20577"/>
          <ac:spMkLst>
            <pc:docMk/>
            <pc:sldMk cId="1901456093" sldId="1055"/>
            <ac:spMk id="21" creationId="{042D9E7B-D1BB-4A59-8D12-11E6C2FA55AC}"/>
          </ac:spMkLst>
        </pc:spChg>
      </pc:sldChg>
      <pc:sldChg chg="modSp del mod">
        <pc:chgData name="Chelsea Ramos" userId="23778618-99d5-4244-92b7-0d9ca8e25580" providerId="ADAL" clId="{E14FC561-5950-4AA8-A60B-1C246E89E2D3}" dt="2022-05-20T01:40:37.759" v="244" actId="2696"/>
        <pc:sldMkLst>
          <pc:docMk/>
          <pc:sldMk cId="145331251" sldId="1057"/>
        </pc:sldMkLst>
        <pc:spChg chg="mod">
          <ac:chgData name="Chelsea Ramos" userId="23778618-99d5-4244-92b7-0d9ca8e25580" providerId="ADAL" clId="{E14FC561-5950-4AA8-A60B-1C246E89E2D3}" dt="2022-05-19T23:02:59.028" v="23" actId="20577"/>
          <ac:spMkLst>
            <pc:docMk/>
            <pc:sldMk cId="145331251" sldId="1057"/>
            <ac:spMk id="21" creationId="{042D9E7B-D1BB-4A59-8D12-11E6C2FA55AC}"/>
          </ac:spMkLst>
        </pc:spChg>
      </pc:sldChg>
      <pc:sldChg chg="modSp mod">
        <pc:chgData name="Chelsea Ramos" userId="23778618-99d5-4244-92b7-0d9ca8e25580" providerId="ADAL" clId="{E14FC561-5950-4AA8-A60B-1C246E89E2D3}" dt="2022-05-19T23:02:53.038" v="22" actId="20577"/>
        <pc:sldMkLst>
          <pc:docMk/>
          <pc:sldMk cId="2211501683" sldId="1061"/>
        </pc:sldMkLst>
        <pc:spChg chg="mod">
          <ac:chgData name="Chelsea Ramos" userId="23778618-99d5-4244-92b7-0d9ca8e25580" providerId="ADAL" clId="{E14FC561-5950-4AA8-A60B-1C246E89E2D3}" dt="2022-05-19T23:02:53.038" v="22" actId="20577"/>
          <ac:spMkLst>
            <pc:docMk/>
            <pc:sldMk cId="2211501683" sldId="1061"/>
            <ac:spMk id="7" creationId="{845CA8F3-A0A0-0FFC-54E6-2181E9201E9F}"/>
          </ac:spMkLst>
        </pc:spChg>
      </pc:sldChg>
      <pc:sldChg chg="modSp mod">
        <pc:chgData name="Chelsea Ramos" userId="23778618-99d5-4244-92b7-0d9ca8e25580" providerId="ADAL" clId="{E14FC561-5950-4AA8-A60B-1C246E89E2D3}" dt="2022-05-20T01:40:24.777" v="243" actId="20577"/>
        <pc:sldMkLst>
          <pc:docMk/>
          <pc:sldMk cId="1307982404" sldId="1062"/>
        </pc:sldMkLst>
        <pc:spChg chg="mod">
          <ac:chgData name="Chelsea Ramos" userId="23778618-99d5-4244-92b7-0d9ca8e25580" providerId="ADAL" clId="{E14FC561-5950-4AA8-A60B-1C246E89E2D3}" dt="2022-05-20T01:40:24.777" v="243" actId="20577"/>
          <ac:spMkLst>
            <pc:docMk/>
            <pc:sldMk cId="1307982404" sldId="1062"/>
            <ac:spMk id="7" creationId="{7AD479D0-82ED-41F5-A704-621A18192201}"/>
          </ac:spMkLst>
        </pc:spChg>
        <pc:picChg chg="mod">
          <ac:chgData name="Chelsea Ramos" userId="23778618-99d5-4244-92b7-0d9ca8e25580" providerId="ADAL" clId="{E14FC561-5950-4AA8-A60B-1C246E89E2D3}" dt="2022-05-20T01:36:27.895" v="188" actId="14100"/>
          <ac:picMkLst>
            <pc:docMk/>
            <pc:sldMk cId="1307982404" sldId="1062"/>
            <ac:picMk id="2" creationId="{00000000-0000-0000-0000-000000000000}"/>
          </ac:picMkLst>
        </pc:picChg>
      </pc:sldChg>
      <pc:sldChg chg="del">
        <pc:chgData name="Chelsea Ramos" userId="23778618-99d5-4244-92b7-0d9ca8e25580" providerId="ADAL" clId="{E14FC561-5950-4AA8-A60B-1C246E89E2D3}" dt="2022-05-20T03:03:53.360" v="376" actId="2696"/>
        <pc:sldMkLst>
          <pc:docMk/>
          <pc:sldMk cId="24495823" sldId="1063"/>
        </pc:sldMkLst>
      </pc:sldChg>
      <pc:sldChg chg="modSp mod">
        <pc:chgData name="Chelsea Ramos" userId="23778618-99d5-4244-92b7-0d9ca8e25580" providerId="ADAL" clId="{E14FC561-5950-4AA8-A60B-1C246E89E2D3}" dt="2022-05-20T01:47:08.090" v="256" actId="20577"/>
        <pc:sldMkLst>
          <pc:docMk/>
          <pc:sldMk cId="3736642281" sldId="1065"/>
        </pc:sldMkLst>
        <pc:spChg chg="mod">
          <ac:chgData name="Chelsea Ramos" userId="23778618-99d5-4244-92b7-0d9ca8e25580" providerId="ADAL" clId="{E14FC561-5950-4AA8-A60B-1C246E89E2D3}" dt="2022-05-20T01:47:08.090" v="256" actId="20577"/>
          <ac:spMkLst>
            <pc:docMk/>
            <pc:sldMk cId="3736642281" sldId="1065"/>
            <ac:spMk id="7" creationId="{7AD479D0-82ED-41F5-A704-621A18192201}"/>
          </ac:spMkLst>
        </pc:spChg>
        <pc:picChg chg="mod">
          <ac:chgData name="Chelsea Ramos" userId="23778618-99d5-4244-92b7-0d9ca8e25580" providerId="ADAL" clId="{E14FC561-5950-4AA8-A60B-1C246E89E2D3}" dt="2022-05-20T01:45:35.682" v="246" actId="14826"/>
          <ac:picMkLst>
            <pc:docMk/>
            <pc:sldMk cId="3736642281" sldId="1065"/>
            <ac:picMk id="3" creationId="{00000000-0000-0000-0000-000000000000}"/>
          </ac:picMkLst>
        </pc:picChg>
      </pc:sldChg>
      <pc:sldChg chg="addSp delSp modSp mod">
        <pc:chgData name="Chelsea Ramos" userId="23778618-99d5-4244-92b7-0d9ca8e25580" providerId="ADAL" clId="{E14FC561-5950-4AA8-A60B-1C246E89E2D3}" dt="2022-05-20T06:05:46.252" v="391"/>
        <pc:sldMkLst>
          <pc:docMk/>
          <pc:sldMk cId="1365498940" sldId="1066"/>
        </pc:sldMkLst>
        <pc:spChg chg="add del">
          <ac:chgData name="Chelsea Ramos" userId="23778618-99d5-4244-92b7-0d9ca8e25580" providerId="ADAL" clId="{E14FC561-5950-4AA8-A60B-1C246E89E2D3}" dt="2022-05-20T06:05:38.443" v="390" actId="22"/>
          <ac:spMkLst>
            <pc:docMk/>
            <pc:sldMk cId="1365498940" sldId="1066"/>
            <ac:spMk id="6" creationId="{E48EAC82-F9E9-5846-CB91-97EEC9F5EE0C}"/>
          </ac:spMkLst>
        </pc:spChg>
        <pc:spChg chg="add mod">
          <ac:chgData name="Chelsea Ramos" userId="23778618-99d5-4244-92b7-0d9ca8e25580" providerId="ADAL" clId="{E14FC561-5950-4AA8-A60B-1C246E89E2D3}" dt="2022-05-20T06:05:46.252" v="391"/>
          <ac:spMkLst>
            <pc:docMk/>
            <pc:sldMk cId="1365498940" sldId="1066"/>
            <ac:spMk id="7" creationId="{956DB836-3D76-4E85-0984-AE4E3ACD3479}"/>
          </ac:spMkLst>
        </pc:spChg>
      </pc:sldChg>
      <pc:sldChg chg="modSp">
        <pc:chgData name="Chelsea Ramos" userId="23778618-99d5-4244-92b7-0d9ca8e25580" providerId="ADAL" clId="{E14FC561-5950-4AA8-A60B-1C246E89E2D3}" dt="2022-05-19T23:03:14.975" v="24" actId="313"/>
        <pc:sldMkLst>
          <pc:docMk/>
          <pc:sldMk cId="2663769418" sldId="1069"/>
        </pc:sldMkLst>
        <pc:graphicFrameChg chg="mod">
          <ac:chgData name="Chelsea Ramos" userId="23778618-99d5-4244-92b7-0d9ca8e25580" providerId="ADAL" clId="{E14FC561-5950-4AA8-A60B-1C246E89E2D3}" dt="2022-05-19T23:03:14.975" v="24" actId="313"/>
          <ac:graphicFrameMkLst>
            <pc:docMk/>
            <pc:sldMk cId="2663769418" sldId="1069"/>
            <ac:graphicFrameMk id="6" creationId="{00000000-0000-0000-0000-000000000000}"/>
          </ac:graphicFrameMkLst>
        </pc:graphicFrameChg>
      </pc:sldChg>
      <pc:sldChg chg="modSp">
        <pc:chgData name="Chelsea Ramos" userId="23778618-99d5-4244-92b7-0d9ca8e25580" providerId="ADAL" clId="{E14FC561-5950-4AA8-A60B-1C246E89E2D3}" dt="2022-05-20T06:15:03.262" v="399" actId="14826"/>
        <pc:sldMkLst>
          <pc:docMk/>
          <pc:sldMk cId="1572098910" sldId="1072"/>
        </pc:sldMkLst>
        <pc:picChg chg="mod">
          <ac:chgData name="Chelsea Ramos" userId="23778618-99d5-4244-92b7-0d9ca8e25580" providerId="ADAL" clId="{E14FC561-5950-4AA8-A60B-1C246E89E2D3}" dt="2022-05-20T06:15:03.262" v="399" actId="14826"/>
          <ac:picMkLst>
            <pc:docMk/>
            <pc:sldMk cId="1572098910" sldId="1072"/>
            <ac:picMk id="2" creationId="{00000000-0000-0000-0000-000000000000}"/>
          </ac:picMkLst>
        </pc:picChg>
      </pc:sldChg>
      <pc:sldChg chg="del">
        <pc:chgData name="Chelsea Ramos" userId="23778618-99d5-4244-92b7-0d9ca8e25580" providerId="ADAL" clId="{E14FC561-5950-4AA8-A60B-1C246E89E2D3}" dt="2022-05-20T01:48:58.547" v="261" actId="2696"/>
        <pc:sldMkLst>
          <pc:docMk/>
          <pc:sldMk cId="2431835214" sldId="1074"/>
        </pc:sldMkLst>
      </pc:sldChg>
      <pc:sldChg chg="modSp">
        <pc:chgData name="Chelsea Ramos" userId="23778618-99d5-4244-92b7-0d9ca8e25580" providerId="ADAL" clId="{E14FC561-5950-4AA8-A60B-1C246E89E2D3}" dt="2022-05-20T06:14:45.709" v="398" actId="14826"/>
        <pc:sldMkLst>
          <pc:docMk/>
          <pc:sldMk cId="4167870906" sldId="1075"/>
        </pc:sldMkLst>
        <pc:picChg chg="mod">
          <ac:chgData name="Chelsea Ramos" userId="23778618-99d5-4244-92b7-0d9ca8e25580" providerId="ADAL" clId="{E14FC561-5950-4AA8-A60B-1C246E89E2D3}" dt="2022-05-20T06:14:45.709" v="398" actId="14826"/>
          <ac:picMkLst>
            <pc:docMk/>
            <pc:sldMk cId="4167870906" sldId="1075"/>
            <ac:picMk id="2" creationId="{00000000-0000-0000-0000-000000000000}"/>
          </ac:picMkLst>
        </pc:picChg>
      </pc:sldChg>
      <pc:sldChg chg="modSp">
        <pc:chgData name="Chelsea Ramos" userId="23778618-99d5-4244-92b7-0d9ca8e25580" providerId="ADAL" clId="{E14FC561-5950-4AA8-A60B-1C246E89E2D3}" dt="2022-05-20T06:13:25.816" v="397" actId="14826"/>
        <pc:sldMkLst>
          <pc:docMk/>
          <pc:sldMk cId="3626176997" sldId="1086"/>
        </pc:sldMkLst>
        <pc:picChg chg="mod">
          <ac:chgData name="Chelsea Ramos" userId="23778618-99d5-4244-92b7-0d9ca8e25580" providerId="ADAL" clId="{E14FC561-5950-4AA8-A60B-1C246E89E2D3}" dt="2022-05-20T06:13:25.816" v="397" actId="14826"/>
          <ac:picMkLst>
            <pc:docMk/>
            <pc:sldMk cId="3626176997" sldId="1086"/>
            <ac:picMk id="2" creationId="{00000000-0000-0000-0000-000000000000}"/>
          </ac:picMkLst>
        </pc:picChg>
      </pc:sldChg>
      <pc:sldChg chg="modSp mod">
        <pc:chgData name="Chelsea Ramos" userId="23778618-99d5-4244-92b7-0d9ca8e25580" providerId="ADAL" clId="{E14FC561-5950-4AA8-A60B-1C246E89E2D3}" dt="2022-05-19T23:03:32.525" v="31" actId="20577"/>
        <pc:sldMkLst>
          <pc:docMk/>
          <pc:sldMk cId="3688335294" sldId="1088"/>
        </pc:sldMkLst>
        <pc:spChg chg="mod">
          <ac:chgData name="Chelsea Ramos" userId="23778618-99d5-4244-92b7-0d9ca8e25580" providerId="ADAL" clId="{E14FC561-5950-4AA8-A60B-1C246E89E2D3}" dt="2022-05-19T23:03:32.525" v="31" actId="20577"/>
          <ac:spMkLst>
            <pc:docMk/>
            <pc:sldMk cId="3688335294" sldId="1088"/>
            <ac:spMk id="21" creationId="{042D9E7B-D1BB-4A59-8D12-11E6C2FA55AC}"/>
          </ac:spMkLst>
        </pc:spChg>
      </pc:sldChg>
      <pc:sldChg chg="modSp mod">
        <pc:chgData name="Chelsea Ramos" userId="23778618-99d5-4244-92b7-0d9ca8e25580" providerId="ADAL" clId="{E14FC561-5950-4AA8-A60B-1C246E89E2D3}" dt="2022-05-20T06:10:29.982" v="393" actId="14826"/>
        <pc:sldMkLst>
          <pc:docMk/>
          <pc:sldMk cId="1290638026" sldId="1091"/>
        </pc:sldMkLst>
        <pc:spChg chg="mod">
          <ac:chgData name="Chelsea Ramos" userId="23778618-99d5-4244-92b7-0d9ca8e25580" providerId="ADAL" clId="{E14FC561-5950-4AA8-A60B-1C246E89E2D3}" dt="2022-05-19T23:03:44.801" v="32" actId="790"/>
          <ac:spMkLst>
            <pc:docMk/>
            <pc:sldMk cId="1290638026" sldId="1091"/>
            <ac:spMk id="7" creationId="{7AD479D0-82ED-41F5-A704-621A18192201}"/>
          </ac:spMkLst>
        </pc:spChg>
        <pc:picChg chg="mod">
          <ac:chgData name="Chelsea Ramos" userId="23778618-99d5-4244-92b7-0d9ca8e25580" providerId="ADAL" clId="{E14FC561-5950-4AA8-A60B-1C246E89E2D3}" dt="2022-05-20T06:10:29.982" v="393" actId="14826"/>
          <ac:picMkLst>
            <pc:docMk/>
            <pc:sldMk cId="1290638026" sldId="1091"/>
            <ac:picMk id="8" creationId="{00000000-0000-0000-0000-000000000000}"/>
          </ac:picMkLst>
        </pc:picChg>
      </pc:sldChg>
      <pc:sldChg chg="addSp modSp add mod">
        <pc:chgData name="Chelsea Ramos" userId="23778618-99d5-4244-92b7-0d9ca8e25580" providerId="ADAL" clId="{E14FC561-5950-4AA8-A60B-1C246E89E2D3}" dt="2022-05-20T01:03:15.815" v="126" actId="20577"/>
        <pc:sldMkLst>
          <pc:docMk/>
          <pc:sldMk cId="2286136317" sldId="1098"/>
        </pc:sldMkLst>
        <pc:spChg chg="mod">
          <ac:chgData name="Chelsea Ramos" userId="23778618-99d5-4244-92b7-0d9ca8e25580" providerId="ADAL" clId="{E14FC561-5950-4AA8-A60B-1C246E89E2D3}" dt="2022-05-20T01:03:15.815" v="126" actId="20577"/>
          <ac:spMkLst>
            <pc:docMk/>
            <pc:sldMk cId="2286136317" sldId="1098"/>
            <ac:spMk id="21" creationId="{042D9E7B-D1BB-4A59-8D12-11E6C2FA55AC}"/>
          </ac:spMkLst>
        </pc:spChg>
        <pc:graphicFrameChg chg="add mod">
          <ac:chgData name="Chelsea Ramos" userId="23778618-99d5-4244-92b7-0d9ca8e25580" providerId="ADAL" clId="{E14FC561-5950-4AA8-A60B-1C246E89E2D3}" dt="2022-05-20T01:02:30.036" v="122" actId="14100"/>
          <ac:graphicFrameMkLst>
            <pc:docMk/>
            <pc:sldMk cId="2286136317" sldId="1098"/>
            <ac:graphicFrameMk id="7" creationId="{3D4DDD0E-F9D4-ED79-D3FE-58CECC21CA21}"/>
          </ac:graphicFrameMkLst>
        </pc:graphicFrameChg>
      </pc:sldChg>
      <pc:sldChg chg="add">
        <pc:chgData name="Chelsea Ramos" userId="23778618-99d5-4244-92b7-0d9ca8e25580" providerId="ADAL" clId="{E14FC561-5950-4AA8-A60B-1C246E89E2D3}" dt="2022-05-20T01:19:19.279" v="145" actId="2890"/>
        <pc:sldMkLst>
          <pc:docMk/>
          <pc:sldMk cId="1283603135" sldId="1099"/>
        </pc:sldMkLst>
      </pc:sldChg>
      <pc:sldChg chg="add">
        <pc:chgData name="Chelsea Ramos" userId="23778618-99d5-4244-92b7-0d9ca8e25580" providerId="ADAL" clId="{E14FC561-5950-4AA8-A60B-1C246E89E2D3}" dt="2022-05-20T01:35:28.483" v="184" actId="2890"/>
        <pc:sldMkLst>
          <pc:docMk/>
          <pc:sldMk cId="1331362845" sldId="1100"/>
        </pc:sldMkLst>
      </pc:sldChg>
      <pc:sldChg chg="add del ord">
        <pc:chgData name="Chelsea Ramos" userId="23778618-99d5-4244-92b7-0d9ca8e25580" providerId="ADAL" clId="{E14FC561-5950-4AA8-A60B-1C246E89E2D3}" dt="2022-05-20T01:30:12" v="182" actId="2696"/>
        <pc:sldMkLst>
          <pc:docMk/>
          <pc:sldMk cId="2214366034" sldId="1100"/>
        </pc:sldMkLst>
      </pc:sldChg>
      <pc:sldChg chg="add del">
        <pc:chgData name="Chelsea Ramos" userId="23778618-99d5-4244-92b7-0d9ca8e25580" providerId="ADAL" clId="{E14FC561-5950-4AA8-A60B-1C246E89E2D3}" dt="2022-05-20T01:30:14.890" v="183" actId="2696"/>
        <pc:sldMkLst>
          <pc:docMk/>
          <pc:sldMk cId="83163293" sldId="1101"/>
        </pc:sldMkLst>
      </pc:sldChg>
      <pc:sldChg chg="add del">
        <pc:chgData name="Chelsea Ramos" userId="23778618-99d5-4244-92b7-0d9ca8e25580" providerId="ADAL" clId="{E14FC561-5950-4AA8-A60B-1C246E89E2D3}" dt="2022-05-20T01:30:07.057" v="180" actId="2696"/>
        <pc:sldMkLst>
          <pc:docMk/>
          <pc:sldMk cId="3165398521" sldId="1101"/>
        </pc:sldMkLst>
      </pc:sldChg>
      <pc:sldChg chg="add">
        <pc:chgData name="Chelsea Ramos" userId="23778618-99d5-4244-92b7-0d9ca8e25580" providerId="ADAL" clId="{E14FC561-5950-4AA8-A60B-1C246E89E2D3}" dt="2022-05-20T01:45:26.895" v="245" actId="2890"/>
        <pc:sldMkLst>
          <pc:docMk/>
          <pc:sldMk cId="3343394188" sldId="1101"/>
        </pc:sldMkLst>
      </pc:sldChg>
      <pc:sldChg chg="modSp add mod">
        <pc:chgData name="Chelsea Ramos" userId="23778618-99d5-4244-92b7-0d9ca8e25580" providerId="ADAL" clId="{E14FC561-5950-4AA8-A60B-1C246E89E2D3}" dt="2022-05-20T01:48:39.730" v="260"/>
        <pc:sldMkLst>
          <pc:docMk/>
          <pc:sldMk cId="1558404257" sldId="1102"/>
        </pc:sldMkLst>
        <pc:spChg chg="mod">
          <ac:chgData name="Chelsea Ramos" userId="23778618-99d5-4244-92b7-0d9ca8e25580" providerId="ADAL" clId="{E14FC561-5950-4AA8-A60B-1C246E89E2D3}" dt="2022-05-20T01:48:39.730" v="260"/>
          <ac:spMkLst>
            <pc:docMk/>
            <pc:sldMk cId="1558404257" sldId="1102"/>
            <ac:spMk id="6" creationId="{7AD479D0-82ED-41F5-A704-621A18192201}"/>
          </ac:spMkLst>
        </pc:spChg>
        <pc:picChg chg="mod">
          <ac:chgData name="Chelsea Ramos" userId="23778618-99d5-4244-92b7-0d9ca8e25580" providerId="ADAL" clId="{E14FC561-5950-4AA8-A60B-1C246E89E2D3}" dt="2022-05-20T01:48:26.659" v="258" actId="14826"/>
          <ac:picMkLst>
            <pc:docMk/>
            <pc:sldMk cId="1558404257" sldId="1102"/>
            <ac:picMk id="2" creationId="{00000000-0000-0000-0000-000000000000}"/>
          </ac:picMkLst>
        </pc:picChg>
      </pc:sldChg>
      <pc:sldChg chg="modSp add del">
        <pc:chgData name="Chelsea Ramos" userId="23778618-99d5-4244-92b7-0d9ca8e25580" providerId="ADAL" clId="{E14FC561-5950-4AA8-A60B-1C246E89E2D3}" dt="2022-05-20T01:53:38.959" v="264" actId="47"/>
        <pc:sldMkLst>
          <pc:docMk/>
          <pc:sldMk cId="3222906466" sldId="1103"/>
        </pc:sldMkLst>
        <pc:picChg chg="mod">
          <ac:chgData name="Chelsea Ramos" userId="23778618-99d5-4244-92b7-0d9ca8e25580" providerId="ADAL" clId="{E14FC561-5950-4AA8-A60B-1C246E89E2D3}" dt="2022-05-20T01:53:15.644" v="263" actId="14826"/>
          <ac:picMkLst>
            <pc:docMk/>
            <pc:sldMk cId="3222906466" sldId="1103"/>
            <ac:picMk id="9" creationId="{00000000-0000-0000-0000-000000000000}"/>
          </ac:picMkLst>
        </pc:picChg>
      </pc:sldChg>
      <pc:sldChg chg="addSp modSp add mod">
        <pc:chgData name="Chelsea Ramos" userId="23778618-99d5-4244-92b7-0d9ca8e25580" providerId="ADAL" clId="{E14FC561-5950-4AA8-A60B-1C246E89E2D3}" dt="2022-05-20T01:56:01.429" v="289" actId="20577"/>
        <pc:sldMkLst>
          <pc:docMk/>
          <pc:sldMk cId="3491060226" sldId="1103"/>
        </pc:sldMkLst>
        <pc:spChg chg="mod">
          <ac:chgData name="Chelsea Ramos" userId="23778618-99d5-4244-92b7-0d9ca8e25580" providerId="ADAL" clId="{E14FC561-5950-4AA8-A60B-1C246E89E2D3}" dt="2022-05-20T01:54:10.224" v="267" actId="20577"/>
          <ac:spMkLst>
            <pc:docMk/>
            <pc:sldMk cId="3491060226" sldId="1103"/>
            <ac:spMk id="21" creationId="{042D9E7B-D1BB-4A59-8D12-11E6C2FA55AC}"/>
          </ac:spMkLst>
        </pc:spChg>
        <pc:graphicFrameChg chg="add mod">
          <ac:chgData name="Chelsea Ramos" userId="23778618-99d5-4244-92b7-0d9ca8e25580" providerId="ADAL" clId="{E14FC561-5950-4AA8-A60B-1C246E89E2D3}" dt="2022-05-20T01:56:01.429" v="289" actId="20577"/>
          <ac:graphicFrameMkLst>
            <pc:docMk/>
            <pc:sldMk cId="3491060226" sldId="1103"/>
            <ac:graphicFrameMk id="6" creationId="{C5C9E813-936F-1CBB-BCE8-CB0ED5499FD2}"/>
          </ac:graphicFrameMkLst>
        </pc:graphicFrameChg>
      </pc:sldChg>
      <pc:sldChg chg="modSp add mod">
        <pc:chgData name="Chelsea Ramos" userId="23778618-99d5-4244-92b7-0d9ca8e25580" providerId="ADAL" clId="{E14FC561-5950-4AA8-A60B-1C246E89E2D3}" dt="2022-05-20T02:02:32.520" v="299" actId="1076"/>
        <pc:sldMkLst>
          <pc:docMk/>
          <pc:sldMk cId="3115682964" sldId="1104"/>
        </pc:sldMkLst>
        <pc:picChg chg="mod modCrop">
          <ac:chgData name="Chelsea Ramos" userId="23778618-99d5-4244-92b7-0d9ca8e25580" providerId="ADAL" clId="{E14FC561-5950-4AA8-A60B-1C246E89E2D3}" dt="2022-05-20T02:02:32.520" v="299" actId="1076"/>
          <ac:picMkLst>
            <pc:docMk/>
            <pc:sldMk cId="3115682964" sldId="1104"/>
            <ac:picMk id="9" creationId="{00000000-0000-0000-0000-000000000000}"/>
          </ac:picMkLst>
        </pc:picChg>
      </pc:sldChg>
    </pc:docChg>
  </pc:docChgLst>
  <pc:docChgLst>
    <pc:chgData name="Gaymare Luna" userId="7a21cff5-3a75-4227-be69-6ea1eac8961b" providerId="ADAL" clId="{3DC88900-1137-42CB-843D-1B853942814E}"/>
    <pc:docChg chg="undo custSel modSld">
      <pc:chgData name="Gaymare Luna" userId="7a21cff5-3a75-4227-be69-6ea1eac8961b" providerId="ADAL" clId="{3DC88900-1137-42CB-843D-1B853942814E}" dt="2023-01-13T03:52:17.076" v="40"/>
      <pc:docMkLst>
        <pc:docMk/>
      </pc:docMkLst>
      <pc:sldChg chg="modSp mod">
        <pc:chgData name="Gaymare Luna" userId="7a21cff5-3a75-4227-be69-6ea1eac8961b" providerId="ADAL" clId="{3DC88900-1137-42CB-843D-1B853942814E}" dt="2023-01-13T03:41:50.502" v="2" actId="12385"/>
        <pc:sldMkLst>
          <pc:docMk/>
          <pc:sldMk cId="2819851716" sldId="741"/>
        </pc:sldMkLst>
        <pc:graphicFrameChg chg="modGraphic">
          <ac:chgData name="Gaymare Luna" userId="7a21cff5-3a75-4227-be69-6ea1eac8961b" providerId="ADAL" clId="{3DC88900-1137-42CB-843D-1B853942814E}" dt="2023-01-13T03:41:50.502" v="2" actId="12385"/>
          <ac:graphicFrameMkLst>
            <pc:docMk/>
            <pc:sldMk cId="2819851716" sldId="741"/>
            <ac:graphicFrameMk id="2" creationId="{00000000-0000-0000-0000-000000000000}"/>
          </ac:graphicFrameMkLst>
        </pc:graphicFrameChg>
      </pc:sldChg>
      <pc:sldChg chg="modSp mod">
        <pc:chgData name="Gaymare Luna" userId="7a21cff5-3a75-4227-be69-6ea1eac8961b" providerId="ADAL" clId="{3DC88900-1137-42CB-843D-1B853942814E}" dt="2023-01-13T03:42:02.677" v="5" actId="12385"/>
        <pc:sldMkLst>
          <pc:docMk/>
          <pc:sldMk cId="320570365" sldId="836"/>
        </pc:sldMkLst>
        <pc:graphicFrameChg chg="modGraphic">
          <ac:chgData name="Gaymare Luna" userId="7a21cff5-3a75-4227-be69-6ea1eac8961b" providerId="ADAL" clId="{3DC88900-1137-42CB-843D-1B853942814E}" dt="2023-01-13T03:42:02.677" v="5" actId="12385"/>
          <ac:graphicFrameMkLst>
            <pc:docMk/>
            <pc:sldMk cId="320570365" sldId="836"/>
            <ac:graphicFrameMk id="2" creationId="{00000000-0000-0000-0000-000000000000}"/>
          </ac:graphicFrameMkLst>
        </pc:graphicFrameChg>
      </pc:sldChg>
      <pc:sldChg chg="modSp mod">
        <pc:chgData name="Gaymare Luna" userId="7a21cff5-3a75-4227-be69-6ea1eac8961b" providerId="ADAL" clId="{3DC88900-1137-42CB-843D-1B853942814E}" dt="2023-01-13T03:41:43.665" v="0" actId="12385"/>
        <pc:sldMkLst>
          <pc:docMk/>
          <pc:sldMk cId="3859530438" sldId="837"/>
        </pc:sldMkLst>
        <pc:graphicFrameChg chg="modGraphic">
          <ac:chgData name="Gaymare Luna" userId="7a21cff5-3a75-4227-be69-6ea1eac8961b" providerId="ADAL" clId="{3DC88900-1137-42CB-843D-1B853942814E}" dt="2023-01-13T03:41:43.665" v="0" actId="12385"/>
          <ac:graphicFrameMkLst>
            <pc:docMk/>
            <pc:sldMk cId="3859530438" sldId="837"/>
            <ac:graphicFrameMk id="2" creationId="{00000000-0000-0000-0000-000000000000}"/>
          </ac:graphicFrameMkLst>
        </pc:graphicFrameChg>
      </pc:sldChg>
      <pc:sldChg chg="modSp mod">
        <pc:chgData name="Gaymare Luna" userId="7a21cff5-3a75-4227-be69-6ea1eac8961b" providerId="ADAL" clId="{3DC88900-1137-42CB-843D-1B853942814E}" dt="2023-01-13T03:41:54.828" v="3" actId="12385"/>
        <pc:sldMkLst>
          <pc:docMk/>
          <pc:sldMk cId="3169289684" sldId="1019"/>
        </pc:sldMkLst>
        <pc:graphicFrameChg chg="modGraphic">
          <ac:chgData name="Gaymare Luna" userId="7a21cff5-3a75-4227-be69-6ea1eac8961b" providerId="ADAL" clId="{3DC88900-1137-42CB-843D-1B853942814E}" dt="2023-01-13T03:41:54.828" v="3" actId="12385"/>
          <ac:graphicFrameMkLst>
            <pc:docMk/>
            <pc:sldMk cId="3169289684" sldId="1019"/>
            <ac:graphicFrameMk id="2" creationId="{00000000-0000-0000-0000-000000000000}"/>
          </ac:graphicFrameMkLst>
        </pc:graphicFrameChg>
      </pc:sldChg>
      <pc:sldChg chg="modSp mod">
        <pc:chgData name="Gaymare Luna" userId="7a21cff5-3a75-4227-be69-6ea1eac8961b" providerId="ADAL" clId="{3DC88900-1137-42CB-843D-1B853942814E}" dt="2023-01-13T03:41:57.224" v="4" actId="12385"/>
        <pc:sldMkLst>
          <pc:docMk/>
          <pc:sldMk cId="3311967225" sldId="1020"/>
        </pc:sldMkLst>
        <pc:graphicFrameChg chg="modGraphic">
          <ac:chgData name="Gaymare Luna" userId="7a21cff5-3a75-4227-be69-6ea1eac8961b" providerId="ADAL" clId="{3DC88900-1137-42CB-843D-1B853942814E}" dt="2023-01-13T03:41:57.224" v="4" actId="12385"/>
          <ac:graphicFrameMkLst>
            <pc:docMk/>
            <pc:sldMk cId="3311967225" sldId="1020"/>
            <ac:graphicFrameMk id="2" creationId="{00000000-0000-0000-0000-000000000000}"/>
          </ac:graphicFrameMkLst>
        </pc:graphicFrameChg>
      </pc:sldChg>
      <pc:sldChg chg="modSp mod">
        <pc:chgData name="Gaymare Luna" userId="7a21cff5-3a75-4227-be69-6ea1eac8961b" providerId="ADAL" clId="{3DC88900-1137-42CB-843D-1B853942814E}" dt="2023-01-13T03:42:05.368" v="6" actId="12385"/>
        <pc:sldMkLst>
          <pc:docMk/>
          <pc:sldMk cId="1483971957" sldId="1022"/>
        </pc:sldMkLst>
        <pc:graphicFrameChg chg="modGraphic">
          <ac:chgData name="Gaymare Luna" userId="7a21cff5-3a75-4227-be69-6ea1eac8961b" providerId="ADAL" clId="{3DC88900-1137-42CB-843D-1B853942814E}" dt="2023-01-13T03:42:05.368" v="6" actId="12385"/>
          <ac:graphicFrameMkLst>
            <pc:docMk/>
            <pc:sldMk cId="1483971957" sldId="1022"/>
            <ac:graphicFrameMk id="2" creationId="{00000000-0000-0000-0000-000000000000}"/>
          </ac:graphicFrameMkLst>
        </pc:graphicFrameChg>
      </pc:sldChg>
      <pc:sldChg chg="modSp mod">
        <pc:chgData name="Gaymare Luna" userId="7a21cff5-3a75-4227-be69-6ea1eac8961b" providerId="ADAL" clId="{3DC88900-1137-42CB-843D-1B853942814E}" dt="2023-01-13T03:50:45.662" v="24" actId="20577"/>
        <pc:sldMkLst>
          <pc:docMk/>
          <pc:sldMk cId="2260711963" sldId="1108"/>
        </pc:sldMkLst>
        <pc:graphicFrameChg chg="modGraphic">
          <ac:chgData name="Gaymare Luna" userId="7a21cff5-3a75-4227-be69-6ea1eac8961b" providerId="ADAL" clId="{3DC88900-1137-42CB-843D-1B853942814E}" dt="2023-01-13T03:50:45.662" v="24" actId="20577"/>
          <ac:graphicFrameMkLst>
            <pc:docMk/>
            <pc:sldMk cId="2260711963" sldId="1108"/>
            <ac:graphicFrameMk id="3" creationId="{C9100DA3-5D5F-1023-8654-581B3E7D3710}"/>
          </ac:graphicFrameMkLst>
        </pc:graphicFrameChg>
      </pc:sldChg>
      <pc:sldChg chg="modSp">
        <pc:chgData name="Gaymare Luna" userId="7a21cff5-3a75-4227-be69-6ea1eac8961b" providerId="ADAL" clId="{3DC88900-1137-42CB-843D-1B853942814E}" dt="2023-01-13T03:51:03.185" v="26"/>
        <pc:sldMkLst>
          <pc:docMk/>
          <pc:sldMk cId="2715508919" sldId="1109"/>
        </pc:sldMkLst>
        <pc:graphicFrameChg chg="mod">
          <ac:chgData name="Gaymare Luna" userId="7a21cff5-3a75-4227-be69-6ea1eac8961b" providerId="ADAL" clId="{3DC88900-1137-42CB-843D-1B853942814E}" dt="2023-01-13T03:51:03.185" v="26"/>
          <ac:graphicFrameMkLst>
            <pc:docMk/>
            <pc:sldMk cId="2715508919" sldId="1109"/>
            <ac:graphicFrameMk id="3" creationId="{C9100DA3-5D5F-1023-8654-581B3E7D3710}"/>
          </ac:graphicFrameMkLst>
        </pc:graphicFrameChg>
      </pc:sldChg>
      <pc:sldChg chg="modSp mod">
        <pc:chgData name="Gaymare Luna" userId="7a21cff5-3a75-4227-be69-6ea1eac8961b" providerId="ADAL" clId="{3DC88900-1137-42CB-843D-1B853942814E}" dt="2023-01-13T03:50:58.853" v="25"/>
        <pc:sldMkLst>
          <pc:docMk/>
          <pc:sldMk cId="3301532838" sldId="1110"/>
        </pc:sldMkLst>
        <pc:graphicFrameChg chg="mod modGraphic">
          <ac:chgData name="Gaymare Luna" userId="7a21cff5-3a75-4227-be69-6ea1eac8961b" providerId="ADAL" clId="{3DC88900-1137-42CB-843D-1B853942814E}" dt="2023-01-13T03:50:58.853" v="25"/>
          <ac:graphicFrameMkLst>
            <pc:docMk/>
            <pc:sldMk cId="3301532838" sldId="1110"/>
            <ac:graphicFrameMk id="3" creationId="{C9100DA3-5D5F-1023-8654-581B3E7D3710}"/>
          </ac:graphicFrameMkLst>
        </pc:graphicFrameChg>
      </pc:sldChg>
      <pc:sldChg chg="modSp mod">
        <pc:chgData name="Gaymare Luna" userId="7a21cff5-3a75-4227-be69-6ea1eac8961b" providerId="ADAL" clId="{3DC88900-1137-42CB-843D-1B853942814E}" dt="2023-01-13T03:51:10.669" v="27"/>
        <pc:sldMkLst>
          <pc:docMk/>
          <pc:sldMk cId="3668560577" sldId="1111"/>
        </pc:sldMkLst>
        <pc:graphicFrameChg chg="mod modGraphic">
          <ac:chgData name="Gaymare Luna" userId="7a21cff5-3a75-4227-be69-6ea1eac8961b" providerId="ADAL" clId="{3DC88900-1137-42CB-843D-1B853942814E}" dt="2023-01-13T03:51:10.669" v="27"/>
          <ac:graphicFrameMkLst>
            <pc:docMk/>
            <pc:sldMk cId="3668560577" sldId="1111"/>
            <ac:graphicFrameMk id="3" creationId="{C9100DA3-5D5F-1023-8654-581B3E7D3710}"/>
          </ac:graphicFrameMkLst>
        </pc:graphicFrameChg>
      </pc:sldChg>
      <pc:sldChg chg="modSp mod">
        <pc:chgData name="Gaymare Luna" userId="7a21cff5-3a75-4227-be69-6ea1eac8961b" providerId="ADAL" clId="{3DC88900-1137-42CB-843D-1B853942814E}" dt="2023-01-13T03:51:16.822" v="29"/>
        <pc:sldMkLst>
          <pc:docMk/>
          <pc:sldMk cId="880504012" sldId="1112"/>
        </pc:sldMkLst>
        <pc:graphicFrameChg chg="mod modGraphic">
          <ac:chgData name="Gaymare Luna" userId="7a21cff5-3a75-4227-be69-6ea1eac8961b" providerId="ADAL" clId="{3DC88900-1137-42CB-843D-1B853942814E}" dt="2023-01-13T03:51:16.822" v="29"/>
          <ac:graphicFrameMkLst>
            <pc:docMk/>
            <pc:sldMk cId="880504012" sldId="1112"/>
            <ac:graphicFrameMk id="3" creationId="{C9100DA3-5D5F-1023-8654-581B3E7D3710}"/>
          </ac:graphicFrameMkLst>
        </pc:graphicFrameChg>
      </pc:sldChg>
      <pc:sldChg chg="modSp mod">
        <pc:chgData name="Gaymare Luna" userId="7a21cff5-3a75-4227-be69-6ea1eac8961b" providerId="ADAL" clId="{3DC88900-1137-42CB-843D-1B853942814E}" dt="2023-01-13T03:51:33.097" v="36" actId="2062"/>
        <pc:sldMkLst>
          <pc:docMk/>
          <pc:sldMk cId="1716072888" sldId="1113"/>
        </pc:sldMkLst>
        <pc:graphicFrameChg chg="mod modGraphic">
          <ac:chgData name="Gaymare Luna" userId="7a21cff5-3a75-4227-be69-6ea1eac8961b" providerId="ADAL" clId="{3DC88900-1137-42CB-843D-1B853942814E}" dt="2023-01-13T03:51:33.097" v="36" actId="2062"/>
          <ac:graphicFrameMkLst>
            <pc:docMk/>
            <pc:sldMk cId="1716072888" sldId="1113"/>
            <ac:graphicFrameMk id="3" creationId="{C9100DA3-5D5F-1023-8654-581B3E7D3710}"/>
          </ac:graphicFrameMkLst>
        </pc:graphicFrameChg>
      </pc:sldChg>
      <pc:sldChg chg="modSp mod">
        <pc:chgData name="Gaymare Luna" userId="7a21cff5-3a75-4227-be69-6ea1eac8961b" providerId="ADAL" clId="{3DC88900-1137-42CB-843D-1B853942814E}" dt="2023-01-13T03:52:17.076" v="40"/>
        <pc:sldMkLst>
          <pc:docMk/>
          <pc:sldMk cId="1366794796" sldId="1139"/>
        </pc:sldMkLst>
        <pc:graphicFrameChg chg="mod modGraphic">
          <ac:chgData name="Gaymare Luna" userId="7a21cff5-3a75-4227-be69-6ea1eac8961b" providerId="ADAL" clId="{3DC88900-1137-42CB-843D-1B853942814E}" dt="2023-01-13T03:52:17.076" v="40"/>
          <ac:graphicFrameMkLst>
            <pc:docMk/>
            <pc:sldMk cId="1366794796" sldId="1139"/>
            <ac:graphicFrameMk id="3" creationId="{C9100DA3-5D5F-1023-8654-581B3E7D3710}"/>
          </ac:graphicFrameMkLst>
        </pc:graphicFrameChg>
      </pc:sldChg>
      <pc:sldChg chg="modSp mod">
        <pc:chgData name="Gaymare Luna" userId="7a21cff5-3a75-4227-be69-6ea1eac8961b" providerId="ADAL" clId="{3DC88900-1137-42CB-843D-1B853942814E}" dt="2023-01-13T03:41:45.942" v="1" actId="12385"/>
        <pc:sldMkLst>
          <pc:docMk/>
          <pc:sldMk cId="109155779" sldId="1145"/>
        </pc:sldMkLst>
        <pc:graphicFrameChg chg="modGraphic">
          <ac:chgData name="Gaymare Luna" userId="7a21cff5-3a75-4227-be69-6ea1eac8961b" providerId="ADAL" clId="{3DC88900-1137-42CB-843D-1B853942814E}" dt="2023-01-13T03:41:45.942" v="1" actId="12385"/>
          <ac:graphicFrameMkLst>
            <pc:docMk/>
            <pc:sldMk cId="109155779" sldId="1145"/>
            <ac:graphicFrameMk id="2" creationId="{00000000-0000-0000-0000-000000000000}"/>
          </ac:graphicFrameMkLst>
        </pc:graphicFrameChg>
      </pc:sldChg>
    </pc:docChg>
  </pc:docChgLst>
  <pc:docChgLst>
    <pc:chgData name="Jonnilyn Rubis" userId="6984004f4a1a371f" providerId="LiveId" clId="{3D01CE84-DFE6-45D3-8288-D96302759FFE}"/>
    <pc:docChg chg="undo custSel addSld delSld modSld sldOrd modSection">
      <pc:chgData name="Jonnilyn Rubis" userId="6984004f4a1a371f" providerId="LiveId" clId="{3D01CE84-DFE6-45D3-8288-D96302759FFE}" dt="2022-03-17T13:59:27.358" v="631" actId="2711"/>
      <pc:docMkLst>
        <pc:docMk/>
      </pc:docMkLst>
      <pc:sldChg chg="modSp mod">
        <pc:chgData name="Jonnilyn Rubis" userId="6984004f4a1a371f" providerId="LiveId" clId="{3D01CE84-DFE6-45D3-8288-D96302759FFE}" dt="2022-03-17T12:22:29.291" v="112" actId="20577"/>
        <pc:sldMkLst>
          <pc:docMk/>
          <pc:sldMk cId="1250537858" sldId="423"/>
        </pc:sldMkLst>
        <pc:spChg chg="mod">
          <ac:chgData name="Jonnilyn Rubis" userId="6984004f4a1a371f" providerId="LiveId" clId="{3D01CE84-DFE6-45D3-8288-D96302759FFE}" dt="2022-03-17T12:22:29.291" v="112" actId="20577"/>
          <ac:spMkLst>
            <pc:docMk/>
            <pc:sldMk cId="1250537858" sldId="423"/>
            <ac:spMk id="8" creationId="{6775BCBC-80AD-4BB5-B2F3-2A55BDDB08C4}"/>
          </ac:spMkLst>
        </pc:spChg>
      </pc:sldChg>
      <pc:sldChg chg="modSp mod">
        <pc:chgData name="Jonnilyn Rubis" userId="6984004f4a1a371f" providerId="LiveId" clId="{3D01CE84-DFE6-45D3-8288-D96302759FFE}" dt="2022-03-17T13:59:27.358" v="631" actId="2711"/>
        <pc:sldMkLst>
          <pc:docMk/>
          <pc:sldMk cId="4055469947" sldId="425"/>
        </pc:sldMkLst>
        <pc:spChg chg="mod">
          <ac:chgData name="Jonnilyn Rubis" userId="6984004f4a1a371f" providerId="LiveId" clId="{3D01CE84-DFE6-45D3-8288-D96302759FFE}" dt="2022-03-17T13:59:27.358" v="631" actId="2711"/>
          <ac:spMkLst>
            <pc:docMk/>
            <pc:sldMk cId="4055469947" sldId="425"/>
            <ac:spMk id="10" creationId="{726C08C4-900E-47A5-A5C9-CBC25C60966A}"/>
          </ac:spMkLst>
        </pc:spChg>
      </pc:sldChg>
      <pc:sldChg chg="modSp mod">
        <pc:chgData name="Jonnilyn Rubis" userId="6984004f4a1a371f" providerId="LiveId" clId="{3D01CE84-DFE6-45D3-8288-D96302759FFE}" dt="2022-03-17T12:25:44.043" v="134" actId="20577"/>
        <pc:sldMkLst>
          <pc:docMk/>
          <pc:sldMk cId="1595533788" sldId="483"/>
        </pc:sldMkLst>
        <pc:spChg chg="mod">
          <ac:chgData name="Jonnilyn Rubis" userId="6984004f4a1a371f" providerId="LiveId" clId="{3D01CE84-DFE6-45D3-8288-D96302759FFE}" dt="2022-03-17T12:25:44.043" v="134" actId="20577"/>
          <ac:spMkLst>
            <pc:docMk/>
            <pc:sldMk cId="1595533788" sldId="483"/>
            <ac:spMk id="9" creationId="{042D9E7B-D1BB-4A59-8D12-11E6C2FA55AC}"/>
          </ac:spMkLst>
        </pc:spChg>
      </pc:sldChg>
      <pc:sldChg chg="modSp mod">
        <pc:chgData name="Jonnilyn Rubis" userId="6984004f4a1a371f" providerId="LiveId" clId="{3D01CE84-DFE6-45D3-8288-D96302759FFE}" dt="2022-03-17T12:11:52.704" v="87" actId="20577"/>
        <pc:sldMkLst>
          <pc:docMk/>
          <pc:sldMk cId="471634596" sldId="516"/>
        </pc:sldMkLst>
        <pc:spChg chg="mod">
          <ac:chgData name="Jonnilyn Rubis" userId="6984004f4a1a371f" providerId="LiveId" clId="{3D01CE84-DFE6-45D3-8288-D96302759FFE}" dt="2022-03-17T12:11:08.289" v="9" actId="20577"/>
          <ac:spMkLst>
            <pc:docMk/>
            <pc:sldMk cId="471634596" sldId="516"/>
            <ac:spMk id="15" creationId="{4591A457-14F1-4479-B63B-00F6A7783F07}"/>
          </ac:spMkLst>
        </pc:spChg>
        <pc:spChg chg="mod">
          <ac:chgData name="Jonnilyn Rubis" userId="6984004f4a1a371f" providerId="LiveId" clId="{3D01CE84-DFE6-45D3-8288-D96302759FFE}" dt="2022-03-17T12:11:52.704" v="87" actId="20577"/>
          <ac:spMkLst>
            <pc:docMk/>
            <pc:sldMk cId="471634596" sldId="516"/>
            <ac:spMk id="21" creationId="{F28CC414-0C54-4CC5-91D8-905C796EE4BB}"/>
          </ac:spMkLst>
        </pc:spChg>
        <pc:spChg chg="mod">
          <ac:chgData name="Jonnilyn Rubis" userId="6984004f4a1a371f" providerId="LiveId" clId="{3D01CE84-DFE6-45D3-8288-D96302759FFE}" dt="2022-03-17T12:10:58.731" v="0" actId="207"/>
          <ac:spMkLst>
            <pc:docMk/>
            <pc:sldMk cId="471634596" sldId="516"/>
            <ac:spMk id="25" creationId="{4CCA684C-F4D4-4B8E-AD2B-0C4D1602AA60}"/>
          </ac:spMkLst>
        </pc:spChg>
      </pc:sldChg>
      <pc:sldChg chg="modSp mod">
        <pc:chgData name="Jonnilyn Rubis" userId="6984004f4a1a371f" providerId="LiveId" clId="{3D01CE84-DFE6-45D3-8288-D96302759FFE}" dt="2022-03-17T12:26:26.463" v="137" actId="20577"/>
        <pc:sldMkLst>
          <pc:docMk/>
          <pc:sldMk cId="1246533541" sldId="521"/>
        </pc:sldMkLst>
        <pc:spChg chg="mod">
          <ac:chgData name="Jonnilyn Rubis" userId="6984004f4a1a371f" providerId="LiveId" clId="{3D01CE84-DFE6-45D3-8288-D96302759FFE}" dt="2022-03-17T12:26:26.463" v="137" actId="20577"/>
          <ac:spMkLst>
            <pc:docMk/>
            <pc:sldMk cId="1246533541" sldId="521"/>
            <ac:spMk id="7" creationId="{042D9E7B-D1BB-4A59-8D12-11E6C2FA55AC}"/>
          </ac:spMkLst>
        </pc:spChg>
      </pc:sldChg>
      <pc:sldChg chg="delSp modSp mod">
        <pc:chgData name="Jonnilyn Rubis" userId="6984004f4a1a371f" providerId="LiveId" clId="{3D01CE84-DFE6-45D3-8288-D96302759FFE}" dt="2022-03-17T12:24:53.912" v="117" actId="20577"/>
        <pc:sldMkLst>
          <pc:docMk/>
          <pc:sldMk cId="1360385437" sldId="736"/>
        </pc:sldMkLst>
        <pc:spChg chg="mod">
          <ac:chgData name="Jonnilyn Rubis" userId="6984004f4a1a371f" providerId="LiveId" clId="{3D01CE84-DFE6-45D3-8288-D96302759FFE}" dt="2022-03-17T12:24:53.912" v="117" actId="20577"/>
          <ac:spMkLst>
            <pc:docMk/>
            <pc:sldMk cId="1360385437" sldId="736"/>
            <ac:spMk id="7" creationId="{042D9E7B-D1BB-4A59-8D12-11E6C2FA55AC}"/>
          </ac:spMkLst>
        </pc:spChg>
        <pc:picChg chg="del">
          <ac:chgData name="Jonnilyn Rubis" userId="6984004f4a1a371f" providerId="LiveId" clId="{3D01CE84-DFE6-45D3-8288-D96302759FFE}" dt="2022-03-17T12:23:50.685" v="113" actId="478"/>
          <ac:picMkLst>
            <pc:docMk/>
            <pc:sldMk cId="1360385437" sldId="736"/>
            <ac:picMk id="5" creationId="{00000000-0000-0000-0000-000000000000}"/>
          </ac:picMkLst>
        </pc:picChg>
      </pc:sldChg>
      <pc:sldChg chg="addSp delSp modSp mod">
        <pc:chgData name="Jonnilyn Rubis" userId="6984004f4a1a371f" providerId="LiveId" clId="{3D01CE84-DFE6-45D3-8288-D96302759FFE}" dt="2022-03-17T13:49:56.170" v="513"/>
        <pc:sldMkLst>
          <pc:docMk/>
          <pc:sldMk cId="3857038734" sldId="834"/>
        </pc:sldMkLst>
        <pc:spChg chg="add mod">
          <ac:chgData name="Jonnilyn Rubis" userId="6984004f4a1a371f" providerId="LiveId" clId="{3D01CE84-DFE6-45D3-8288-D96302759FFE}" dt="2022-03-17T13:49:56.170" v="513"/>
          <ac:spMkLst>
            <pc:docMk/>
            <pc:sldMk cId="3857038734" sldId="834"/>
            <ac:spMk id="5" creationId="{7AD479D0-82ED-41F5-A704-621A18192201}"/>
          </ac:spMkLst>
        </pc:spChg>
        <pc:spChg chg="del mod">
          <ac:chgData name="Jonnilyn Rubis" userId="6984004f4a1a371f" providerId="LiveId" clId="{3D01CE84-DFE6-45D3-8288-D96302759FFE}" dt="2022-03-17T13:49:53.661" v="512" actId="478"/>
          <ac:spMkLst>
            <pc:docMk/>
            <pc:sldMk cId="3857038734" sldId="834"/>
            <ac:spMk id="7" creationId="{042D9E7B-D1BB-4A59-8D12-11E6C2FA55AC}"/>
          </ac:spMkLst>
        </pc:spChg>
      </pc:sldChg>
      <pc:sldChg chg="addSp modSp mod">
        <pc:chgData name="Jonnilyn Rubis" userId="6984004f4a1a371f" providerId="LiveId" clId="{3D01CE84-DFE6-45D3-8288-D96302759FFE}" dt="2022-03-17T12:36:36.780" v="187" actId="1076"/>
        <pc:sldMkLst>
          <pc:docMk/>
          <pc:sldMk cId="250259064" sldId="889"/>
        </pc:sldMkLst>
        <pc:spChg chg="mod">
          <ac:chgData name="Jonnilyn Rubis" userId="6984004f4a1a371f" providerId="LiveId" clId="{3D01CE84-DFE6-45D3-8288-D96302759FFE}" dt="2022-03-17T12:33:40.447" v="157" actId="20577"/>
          <ac:spMkLst>
            <pc:docMk/>
            <pc:sldMk cId="250259064" sldId="889"/>
            <ac:spMk id="7" creationId="{042D9E7B-D1BB-4A59-8D12-11E6C2FA55AC}"/>
          </ac:spMkLst>
        </pc:spChg>
        <pc:graphicFrameChg chg="add mod">
          <ac:chgData name="Jonnilyn Rubis" userId="6984004f4a1a371f" providerId="LiveId" clId="{3D01CE84-DFE6-45D3-8288-D96302759FFE}" dt="2022-03-17T12:36:36.780" v="187" actId="1076"/>
          <ac:graphicFrameMkLst>
            <pc:docMk/>
            <pc:sldMk cId="250259064" sldId="889"/>
            <ac:graphicFrameMk id="5" creationId="{421B058F-3C45-48A7-A5FF-9622A7075615}"/>
          </ac:graphicFrameMkLst>
        </pc:graphicFrameChg>
      </pc:sldChg>
      <pc:sldChg chg="addSp delSp modSp mod">
        <pc:chgData name="Jonnilyn Rubis" userId="6984004f4a1a371f" providerId="LiveId" clId="{3D01CE84-DFE6-45D3-8288-D96302759FFE}" dt="2022-03-17T12:41:39.246" v="200" actId="20577"/>
        <pc:sldMkLst>
          <pc:docMk/>
          <pc:sldMk cId="1263952432" sldId="890"/>
        </pc:sldMkLst>
        <pc:spChg chg="add mod">
          <ac:chgData name="Jonnilyn Rubis" userId="6984004f4a1a371f" providerId="LiveId" clId="{3D01CE84-DFE6-45D3-8288-D96302759FFE}" dt="2022-03-17T12:41:39.246" v="200" actId="20577"/>
          <ac:spMkLst>
            <pc:docMk/>
            <pc:sldMk cId="1263952432" sldId="890"/>
            <ac:spMk id="5" creationId="{D67A829E-7062-482F-B620-A6EE6732FE05}"/>
          </ac:spMkLst>
        </pc:spChg>
        <pc:spChg chg="del mod">
          <ac:chgData name="Jonnilyn Rubis" userId="6984004f4a1a371f" providerId="LiveId" clId="{3D01CE84-DFE6-45D3-8288-D96302759FFE}" dt="2022-03-17T12:41:00.792" v="194" actId="478"/>
          <ac:spMkLst>
            <pc:docMk/>
            <pc:sldMk cId="1263952432" sldId="890"/>
            <ac:spMk id="7" creationId="{042D9E7B-D1BB-4A59-8D12-11E6C2FA55AC}"/>
          </ac:spMkLst>
        </pc:spChg>
        <pc:picChg chg="add mod">
          <ac:chgData name="Jonnilyn Rubis" userId="6984004f4a1a371f" providerId="LiveId" clId="{3D01CE84-DFE6-45D3-8288-D96302759FFE}" dt="2022-03-17T12:41:13.334" v="198" actId="14100"/>
          <ac:picMkLst>
            <pc:docMk/>
            <pc:sldMk cId="1263952432" sldId="890"/>
            <ac:picMk id="6" creationId="{3FC150AE-5F06-44ED-AB6F-2E86189F7C6A}"/>
          </ac:picMkLst>
        </pc:picChg>
      </pc:sldChg>
      <pc:sldChg chg="modSp mod">
        <pc:chgData name="Jonnilyn Rubis" userId="6984004f4a1a371f" providerId="LiveId" clId="{3D01CE84-DFE6-45D3-8288-D96302759FFE}" dt="2022-03-17T12:45:03.511" v="269" actId="20577"/>
        <pc:sldMkLst>
          <pc:docMk/>
          <pc:sldMk cId="3137669390" sldId="891"/>
        </pc:sldMkLst>
        <pc:spChg chg="mod">
          <ac:chgData name="Jonnilyn Rubis" userId="6984004f4a1a371f" providerId="LiveId" clId="{3D01CE84-DFE6-45D3-8288-D96302759FFE}" dt="2022-03-17T12:45:03.511" v="269" actId="20577"/>
          <ac:spMkLst>
            <pc:docMk/>
            <pc:sldMk cId="3137669390" sldId="891"/>
            <ac:spMk id="7" creationId="{042D9E7B-D1BB-4A59-8D12-11E6C2FA55AC}"/>
          </ac:spMkLst>
        </pc:spChg>
      </pc:sldChg>
      <pc:sldChg chg="addSp delSp modSp mod">
        <pc:chgData name="Jonnilyn Rubis" userId="6984004f4a1a371f" providerId="LiveId" clId="{3D01CE84-DFE6-45D3-8288-D96302759FFE}" dt="2022-03-17T12:58:10.070" v="299" actId="14100"/>
        <pc:sldMkLst>
          <pc:docMk/>
          <pc:sldMk cId="999174710" sldId="892"/>
        </pc:sldMkLst>
        <pc:spChg chg="add mod">
          <ac:chgData name="Jonnilyn Rubis" userId="6984004f4a1a371f" providerId="LiveId" clId="{3D01CE84-DFE6-45D3-8288-D96302759FFE}" dt="2022-03-17T12:57:46.465" v="296"/>
          <ac:spMkLst>
            <pc:docMk/>
            <pc:sldMk cId="999174710" sldId="892"/>
            <ac:spMk id="5" creationId="{410F1570-5410-47ED-AD98-B459BC67C358}"/>
          </ac:spMkLst>
        </pc:spChg>
        <pc:spChg chg="add del mod">
          <ac:chgData name="Jonnilyn Rubis" userId="6984004f4a1a371f" providerId="LiveId" clId="{3D01CE84-DFE6-45D3-8288-D96302759FFE}" dt="2022-03-17T12:57:44.515" v="295" actId="478"/>
          <ac:spMkLst>
            <pc:docMk/>
            <pc:sldMk cId="999174710" sldId="892"/>
            <ac:spMk id="7" creationId="{042D9E7B-D1BB-4A59-8D12-11E6C2FA55AC}"/>
          </ac:spMkLst>
        </pc:spChg>
        <pc:picChg chg="add mod">
          <ac:chgData name="Jonnilyn Rubis" userId="6984004f4a1a371f" providerId="LiveId" clId="{3D01CE84-DFE6-45D3-8288-D96302759FFE}" dt="2022-03-17T12:58:10.070" v="299" actId="14100"/>
          <ac:picMkLst>
            <pc:docMk/>
            <pc:sldMk cId="999174710" sldId="892"/>
            <ac:picMk id="6" creationId="{66C7B0E8-0D75-4836-B66B-77172FB6016E}"/>
          </ac:picMkLst>
        </pc:picChg>
      </pc:sldChg>
      <pc:sldChg chg="modSp mod">
        <pc:chgData name="Jonnilyn Rubis" userId="6984004f4a1a371f" providerId="LiveId" clId="{3D01CE84-DFE6-45D3-8288-D96302759FFE}" dt="2022-03-17T13:49:31.020" v="509" actId="20577"/>
        <pc:sldMkLst>
          <pc:docMk/>
          <pc:sldMk cId="2509767838" sldId="893"/>
        </pc:sldMkLst>
        <pc:spChg chg="mod">
          <ac:chgData name="Jonnilyn Rubis" userId="6984004f4a1a371f" providerId="LiveId" clId="{3D01CE84-DFE6-45D3-8288-D96302759FFE}" dt="2022-03-17T13:49:31.020" v="509" actId="20577"/>
          <ac:spMkLst>
            <pc:docMk/>
            <pc:sldMk cId="2509767838" sldId="893"/>
            <ac:spMk id="7" creationId="{042D9E7B-D1BB-4A59-8D12-11E6C2FA55AC}"/>
          </ac:spMkLst>
        </pc:spChg>
      </pc:sldChg>
      <pc:sldChg chg="addSp modSp mod">
        <pc:chgData name="Jonnilyn Rubis" userId="6984004f4a1a371f" providerId="LiveId" clId="{3D01CE84-DFE6-45D3-8288-D96302759FFE}" dt="2022-03-17T13:18:31.914" v="411" actId="14100"/>
        <pc:sldMkLst>
          <pc:docMk/>
          <pc:sldMk cId="2104876855" sldId="894"/>
        </pc:sldMkLst>
        <pc:spChg chg="mod">
          <ac:chgData name="Jonnilyn Rubis" userId="6984004f4a1a371f" providerId="LiveId" clId="{3D01CE84-DFE6-45D3-8288-D96302759FFE}" dt="2022-03-17T13:17:55.001" v="401" actId="20577"/>
          <ac:spMkLst>
            <pc:docMk/>
            <pc:sldMk cId="2104876855" sldId="894"/>
            <ac:spMk id="7" creationId="{042D9E7B-D1BB-4A59-8D12-11E6C2FA55AC}"/>
          </ac:spMkLst>
        </pc:spChg>
        <pc:graphicFrameChg chg="add mod">
          <ac:chgData name="Jonnilyn Rubis" userId="6984004f4a1a371f" providerId="LiveId" clId="{3D01CE84-DFE6-45D3-8288-D96302759FFE}" dt="2022-03-17T13:18:31.914" v="411" actId="14100"/>
          <ac:graphicFrameMkLst>
            <pc:docMk/>
            <pc:sldMk cId="2104876855" sldId="894"/>
            <ac:graphicFrameMk id="5" creationId="{B7ADBE1D-069E-4C8E-86FA-70C8FD805321}"/>
          </ac:graphicFrameMkLst>
        </pc:graphicFrameChg>
      </pc:sldChg>
      <pc:sldChg chg="addSp delSp modSp del mod">
        <pc:chgData name="Jonnilyn Rubis" userId="6984004f4a1a371f" providerId="LiveId" clId="{3D01CE84-DFE6-45D3-8288-D96302759FFE}" dt="2022-03-17T13:51:17.870" v="529" actId="2696"/>
        <pc:sldMkLst>
          <pc:docMk/>
          <pc:sldMk cId="2264326592" sldId="895"/>
        </pc:sldMkLst>
        <pc:spChg chg="add mod">
          <ac:chgData name="Jonnilyn Rubis" userId="6984004f4a1a371f" providerId="LiveId" clId="{3D01CE84-DFE6-45D3-8288-D96302759FFE}" dt="2022-03-17T13:38:44.770" v="441" actId="20577"/>
          <ac:spMkLst>
            <pc:docMk/>
            <pc:sldMk cId="2264326592" sldId="895"/>
            <ac:spMk id="6" creationId="{0B981C5E-C050-4EF9-9132-44FD52BA594A}"/>
          </ac:spMkLst>
        </pc:spChg>
        <pc:spChg chg="del mod">
          <ac:chgData name="Jonnilyn Rubis" userId="6984004f4a1a371f" providerId="LiveId" clId="{3D01CE84-DFE6-45D3-8288-D96302759FFE}" dt="2022-03-17T13:19:44.285" v="416" actId="478"/>
          <ac:spMkLst>
            <pc:docMk/>
            <pc:sldMk cId="2264326592" sldId="895"/>
            <ac:spMk id="7" creationId="{042D9E7B-D1BB-4A59-8D12-11E6C2FA55AC}"/>
          </ac:spMkLst>
        </pc:spChg>
        <pc:graphicFrameChg chg="del">
          <ac:chgData name="Jonnilyn Rubis" userId="6984004f4a1a371f" providerId="LiveId" clId="{3D01CE84-DFE6-45D3-8288-D96302759FFE}" dt="2022-03-17T13:19:03.683" v="412" actId="478"/>
          <ac:graphicFrameMkLst>
            <pc:docMk/>
            <pc:sldMk cId="2264326592" sldId="895"/>
            <ac:graphicFrameMk id="5" creationId="{00000000-0000-0000-0000-000000000000}"/>
          </ac:graphicFrameMkLst>
        </pc:graphicFrameChg>
      </pc:sldChg>
      <pc:sldChg chg="addSp delSp modSp mod">
        <pc:chgData name="Jonnilyn Rubis" userId="6984004f4a1a371f" providerId="LiveId" clId="{3D01CE84-DFE6-45D3-8288-D96302759FFE}" dt="2022-03-17T13:56:05.729" v="607" actId="1037"/>
        <pc:sldMkLst>
          <pc:docMk/>
          <pc:sldMk cId="3811173947" sldId="896"/>
        </pc:sldMkLst>
        <pc:spChg chg="add mod">
          <ac:chgData name="Jonnilyn Rubis" userId="6984004f4a1a371f" providerId="LiveId" clId="{3D01CE84-DFE6-45D3-8288-D96302759FFE}" dt="2022-03-17T13:53:18.953" v="551"/>
          <ac:spMkLst>
            <pc:docMk/>
            <pc:sldMk cId="3811173947" sldId="896"/>
            <ac:spMk id="5" creationId="{C32150F3-4FE5-492A-B38A-5975D0152972}"/>
          </ac:spMkLst>
        </pc:spChg>
        <pc:spChg chg="del mod">
          <ac:chgData name="Jonnilyn Rubis" userId="6984004f4a1a371f" providerId="LiveId" clId="{3D01CE84-DFE6-45D3-8288-D96302759FFE}" dt="2022-03-17T13:53:16.644" v="550" actId="478"/>
          <ac:spMkLst>
            <pc:docMk/>
            <pc:sldMk cId="3811173947" sldId="896"/>
            <ac:spMk id="7" creationId="{042D9E7B-D1BB-4A59-8D12-11E6C2FA55AC}"/>
          </ac:spMkLst>
        </pc:spChg>
        <pc:picChg chg="add mod">
          <ac:chgData name="Jonnilyn Rubis" userId="6984004f4a1a371f" providerId="LiveId" clId="{3D01CE84-DFE6-45D3-8288-D96302759FFE}" dt="2022-03-17T13:56:05.729" v="607" actId="1037"/>
          <ac:picMkLst>
            <pc:docMk/>
            <pc:sldMk cId="3811173947" sldId="896"/>
            <ac:picMk id="6" creationId="{9C454984-5D53-4338-A728-FD83A6849D37}"/>
          </ac:picMkLst>
        </pc:picChg>
      </pc:sldChg>
      <pc:sldChg chg="modSp mod">
        <pc:chgData name="Jonnilyn Rubis" userId="6984004f4a1a371f" providerId="LiveId" clId="{3D01CE84-DFE6-45D3-8288-D96302759FFE}" dt="2022-03-17T13:57:10.010" v="609" actId="20577"/>
        <pc:sldMkLst>
          <pc:docMk/>
          <pc:sldMk cId="2582149598" sldId="897"/>
        </pc:sldMkLst>
        <pc:spChg chg="mod">
          <ac:chgData name="Jonnilyn Rubis" userId="6984004f4a1a371f" providerId="LiveId" clId="{3D01CE84-DFE6-45D3-8288-D96302759FFE}" dt="2022-03-17T13:57:10.010" v="609" actId="20577"/>
          <ac:spMkLst>
            <pc:docMk/>
            <pc:sldMk cId="2582149598" sldId="897"/>
            <ac:spMk id="7" creationId="{042D9E7B-D1BB-4A59-8D12-11E6C2FA55AC}"/>
          </ac:spMkLst>
        </pc:spChg>
      </pc:sldChg>
      <pc:sldChg chg="modSp mod">
        <pc:chgData name="Jonnilyn Rubis" userId="6984004f4a1a371f" providerId="LiveId" clId="{3D01CE84-DFE6-45D3-8288-D96302759FFE}" dt="2022-03-17T13:58:37.046" v="627" actId="12"/>
        <pc:sldMkLst>
          <pc:docMk/>
          <pc:sldMk cId="2113978567" sldId="898"/>
        </pc:sldMkLst>
        <pc:spChg chg="mod">
          <ac:chgData name="Jonnilyn Rubis" userId="6984004f4a1a371f" providerId="LiveId" clId="{3D01CE84-DFE6-45D3-8288-D96302759FFE}" dt="2022-03-17T13:58:37.046" v="627" actId="12"/>
          <ac:spMkLst>
            <pc:docMk/>
            <pc:sldMk cId="2113978567" sldId="898"/>
            <ac:spMk id="7" creationId="{042D9E7B-D1BB-4A59-8D12-11E6C2FA55AC}"/>
          </ac:spMkLst>
        </pc:spChg>
      </pc:sldChg>
      <pc:sldChg chg="del">
        <pc:chgData name="Jonnilyn Rubis" userId="6984004f4a1a371f" providerId="LiveId" clId="{3D01CE84-DFE6-45D3-8288-D96302759FFE}" dt="2022-03-17T13:58:59.353" v="628" actId="2696"/>
        <pc:sldMkLst>
          <pc:docMk/>
          <pc:sldMk cId="950565242" sldId="899"/>
        </pc:sldMkLst>
      </pc:sldChg>
      <pc:sldChg chg="del">
        <pc:chgData name="Jonnilyn Rubis" userId="6984004f4a1a371f" providerId="LiveId" clId="{3D01CE84-DFE6-45D3-8288-D96302759FFE}" dt="2022-03-17T13:58:59.353" v="628" actId="2696"/>
        <pc:sldMkLst>
          <pc:docMk/>
          <pc:sldMk cId="2898079455" sldId="900"/>
        </pc:sldMkLst>
      </pc:sldChg>
      <pc:sldChg chg="del">
        <pc:chgData name="Jonnilyn Rubis" userId="6984004f4a1a371f" providerId="LiveId" clId="{3D01CE84-DFE6-45D3-8288-D96302759FFE}" dt="2022-03-17T13:58:59.353" v="628" actId="2696"/>
        <pc:sldMkLst>
          <pc:docMk/>
          <pc:sldMk cId="2766478019" sldId="901"/>
        </pc:sldMkLst>
      </pc:sldChg>
      <pc:sldChg chg="del">
        <pc:chgData name="Jonnilyn Rubis" userId="6984004f4a1a371f" providerId="LiveId" clId="{3D01CE84-DFE6-45D3-8288-D96302759FFE}" dt="2022-03-17T13:58:59.353" v="628" actId="2696"/>
        <pc:sldMkLst>
          <pc:docMk/>
          <pc:sldMk cId="81592068" sldId="902"/>
        </pc:sldMkLst>
      </pc:sldChg>
      <pc:sldChg chg="add del">
        <pc:chgData name="Jonnilyn Rubis" userId="6984004f4a1a371f" providerId="LiveId" clId="{3D01CE84-DFE6-45D3-8288-D96302759FFE}" dt="2022-03-17T13:00:32.172" v="324" actId="2696"/>
        <pc:sldMkLst>
          <pc:docMk/>
          <pc:sldMk cId="3517005865" sldId="1003"/>
        </pc:sldMkLst>
      </pc:sldChg>
      <pc:sldChg chg="addSp delSp modSp add mod">
        <pc:chgData name="Jonnilyn Rubis" userId="6984004f4a1a371f" providerId="LiveId" clId="{3D01CE84-DFE6-45D3-8288-D96302759FFE}" dt="2022-03-17T13:46:54.118" v="487" actId="20577"/>
        <pc:sldMkLst>
          <pc:docMk/>
          <pc:sldMk cId="461247146" sldId="1004"/>
        </pc:sldMkLst>
        <pc:spChg chg="add del mod">
          <ac:chgData name="Jonnilyn Rubis" userId="6984004f4a1a371f" providerId="LiveId" clId="{3D01CE84-DFE6-45D3-8288-D96302759FFE}" dt="2022-03-17T13:01:35.107" v="341"/>
          <ac:spMkLst>
            <pc:docMk/>
            <pc:sldMk cId="461247146" sldId="1004"/>
            <ac:spMk id="5" creationId="{D0981040-F815-4759-93DC-56F8C283B5D5}"/>
          </ac:spMkLst>
        </pc:spChg>
        <pc:spChg chg="add del mod">
          <ac:chgData name="Jonnilyn Rubis" userId="6984004f4a1a371f" providerId="LiveId" clId="{3D01CE84-DFE6-45D3-8288-D96302759FFE}" dt="2022-03-17T13:46:54.118" v="487" actId="20577"/>
          <ac:spMkLst>
            <pc:docMk/>
            <pc:sldMk cId="461247146" sldId="1004"/>
            <ac:spMk id="7" creationId="{042D9E7B-D1BB-4A59-8D12-11E6C2FA55AC}"/>
          </ac:spMkLst>
        </pc:spChg>
      </pc:sldChg>
      <pc:sldChg chg="modSp add del mod">
        <pc:chgData name="Jonnilyn Rubis" userId="6984004f4a1a371f" providerId="LiveId" clId="{3D01CE84-DFE6-45D3-8288-D96302759FFE}" dt="2022-03-17T13:44:57.593" v="472" actId="2696"/>
        <pc:sldMkLst>
          <pc:docMk/>
          <pc:sldMk cId="772382331" sldId="1005"/>
        </pc:sldMkLst>
        <pc:spChg chg="mod">
          <ac:chgData name="Jonnilyn Rubis" userId="6984004f4a1a371f" providerId="LiveId" clId="{3D01CE84-DFE6-45D3-8288-D96302759FFE}" dt="2022-03-17T13:40:24.730" v="448" actId="21"/>
          <ac:spMkLst>
            <pc:docMk/>
            <pc:sldMk cId="772382331" sldId="1005"/>
            <ac:spMk id="7" creationId="{042D9E7B-D1BB-4A59-8D12-11E6C2FA55AC}"/>
          </ac:spMkLst>
        </pc:spChg>
      </pc:sldChg>
      <pc:sldChg chg="addSp delSp modSp add mod ord">
        <pc:chgData name="Jonnilyn Rubis" userId="6984004f4a1a371f" providerId="LiveId" clId="{3D01CE84-DFE6-45D3-8288-D96302759FFE}" dt="2022-03-17T13:51:01.639" v="528" actId="20577"/>
        <pc:sldMkLst>
          <pc:docMk/>
          <pc:sldMk cId="270117604" sldId="1006"/>
        </pc:sldMkLst>
        <pc:spChg chg="add del">
          <ac:chgData name="Jonnilyn Rubis" userId="6984004f4a1a371f" providerId="LiveId" clId="{3D01CE84-DFE6-45D3-8288-D96302759FFE}" dt="2022-03-17T13:50:33.591" v="515" actId="22"/>
          <ac:spMkLst>
            <pc:docMk/>
            <pc:sldMk cId="270117604" sldId="1006"/>
            <ac:spMk id="6" creationId="{C53438E7-B589-4A62-887C-940879CFEC3D}"/>
          </ac:spMkLst>
        </pc:spChg>
        <pc:spChg chg="del mod">
          <ac:chgData name="Jonnilyn Rubis" userId="6984004f4a1a371f" providerId="LiveId" clId="{3D01CE84-DFE6-45D3-8288-D96302759FFE}" dt="2022-03-17T13:50:41.373" v="518" actId="478"/>
          <ac:spMkLst>
            <pc:docMk/>
            <pc:sldMk cId="270117604" sldId="1006"/>
            <ac:spMk id="7" creationId="{042D9E7B-D1BB-4A59-8D12-11E6C2FA55AC}"/>
          </ac:spMkLst>
        </pc:spChg>
        <pc:spChg chg="add mod">
          <ac:chgData name="Jonnilyn Rubis" userId="6984004f4a1a371f" providerId="LiveId" clId="{3D01CE84-DFE6-45D3-8288-D96302759FFE}" dt="2022-03-17T13:51:01.639" v="528" actId="20577"/>
          <ac:spMkLst>
            <pc:docMk/>
            <pc:sldMk cId="270117604" sldId="1006"/>
            <ac:spMk id="8" creationId="{B9AE34D1-3AE9-4F32-9D3D-1169384D074F}"/>
          </ac:spMkLst>
        </pc:spChg>
      </pc:sldChg>
      <pc:sldChg chg="modSp add mod">
        <pc:chgData name="Jonnilyn Rubis" userId="6984004f4a1a371f" providerId="LiveId" clId="{3D01CE84-DFE6-45D3-8288-D96302759FFE}" dt="2022-03-17T13:55:19.638" v="599" actId="12"/>
        <pc:sldMkLst>
          <pc:docMk/>
          <pc:sldMk cId="934273796" sldId="1007"/>
        </pc:sldMkLst>
        <pc:spChg chg="mod">
          <ac:chgData name="Jonnilyn Rubis" userId="6984004f4a1a371f" providerId="LiveId" clId="{3D01CE84-DFE6-45D3-8288-D96302759FFE}" dt="2022-03-17T13:55:19.638" v="599" actId="12"/>
          <ac:spMkLst>
            <pc:docMk/>
            <pc:sldMk cId="934273796" sldId="1007"/>
            <ac:spMk id="7" creationId="{042D9E7B-D1BB-4A59-8D12-11E6C2FA55AC}"/>
          </ac:spMkLst>
        </pc:spChg>
      </pc:sldChg>
    </pc:docChg>
  </pc:docChgLst>
  <pc:docChgLst>
    <pc:chgData name="Raoul Jimenez" userId="198061ec-0097-4a23-835f-8fcc5d6dbee2" providerId="ADAL" clId="{A4FE53F8-5C5B-43EA-B288-E9CB9B76AAD0}"/>
    <pc:docChg chg="custSel modSld">
      <pc:chgData name="Raoul Jimenez" userId="198061ec-0097-4a23-835f-8fcc5d6dbee2" providerId="ADAL" clId="{A4FE53F8-5C5B-43EA-B288-E9CB9B76AAD0}" dt="2022-05-20T05:12:45.942" v="6" actId="207"/>
      <pc:docMkLst>
        <pc:docMk/>
      </pc:docMkLst>
      <pc:sldChg chg="modSp mod">
        <pc:chgData name="Raoul Jimenez" userId="198061ec-0097-4a23-835f-8fcc5d6dbee2" providerId="ADAL" clId="{A4FE53F8-5C5B-43EA-B288-E9CB9B76AAD0}" dt="2022-05-20T05:03:26.762" v="0" actId="207"/>
        <pc:sldMkLst>
          <pc:docMk/>
          <pc:sldMk cId="2819851716" sldId="741"/>
        </pc:sldMkLst>
        <pc:graphicFrameChg chg="modGraphic">
          <ac:chgData name="Raoul Jimenez" userId="198061ec-0097-4a23-835f-8fcc5d6dbee2" providerId="ADAL" clId="{A4FE53F8-5C5B-43EA-B288-E9CB9B76AAD0}" dt="2022-05-20T05:03:26.762" v="0" actId="207"/>
          <ac:graphicFrameMkLst>
            <pc:docMk/>
            <pc:sldMk cId="2819851716" sldId="741"/>
            <ac:graphicFrameMk id="2" creationId="{00000000-0000-0000-0000-000000000000}"/>
          </ac:graphicFrameMkLst>
        </pc:graphicFrameChg>
      </pc:sldChg>
      <pc:sldChg chg="modSp mod">
        <pc:chgData name="Raoul Jimenez" userId="198061ec-0097-4a23-835f-8fcc5d6dbee2" providerId="ADAL" clId="{A4FE53F8-5C5B-43EA-B288-E9CB9B76AAD0}" dt="2022-05-20T05:03:29.340" v="1" actId="207"/>
        <pc:sldMkLst>
          <pc:docMk/>
          <pc:sldMk cId="3169289684" sldId="1019"/>
        </pc:sldMkLst>
        <pc:graphicFrameChg chg="modGraphic">
          <ac:chgData name="Raoul Jimenez" userId="198061ec-0097-4a23-835f-8fcc5d6dbee2" providerId="ADAL" clId="{A4FE53F8-5C5B-43EA-B288-E9CB9B76AAD0}" dt="2022-05-20T05:03:29.340" v="1" actId="207"/>
          <ac:graphicFrameMkLst>
            <pc:docMk/>
            <pc:sldMk cId="3169289684" sldId="1019"/>
            <ac:graphicFrameMk id="2" creationId="{00000000-0000-0000-0000-000000000000}"/>
          </ac:graphicFrameMkLst>
        </pc:graphicFrameChg>
      </pc:sldChg>
      <pc:sldChg chg="modSp mod">
        <pc:chgData name="Raoul Jimenez" userId="198061ec-0097-4a23-835f-8fcc5d6dbee2" providerId="ADAL" clId="{A4FE53F8-5C5B-43EA-B288-E9CB9B76AAD0}" dt="2022-05-20T05:03:32.071" v="2" actId="207"/>
        <pc:sldMkLst>
          <pc:docMk/>
          <pc:sldMk cId="3311967225" sldId="1020"/>
        </pc:sldMkLst>
        <pc:graphicFrameChg chg="modGraphic">
          <ac:chgData name="Raoul Jimenez" userId="198061ec-0097-4a23-835f-8fcc5d6dbee2" providerId="ADAL" clId="{A4FE53F8-5C5B-43EA-B288-E9CB9B76AAD0}" dt="2022-05-20T05:03:32.071" v="2" actId="207"/>
          <ac:graphicFrameMkLst>
            <pc:docMk/>
            <pc:sldMk cId="3311967225" sldId="1020"/>
            <ac:graphicFrameMk id="2" creationId="{00000000-0000-0000-0000-000000000000}"/>
          </ac:graphicFrameMkLst>
        </pc:graphicFrameChg>
      </pc:sldChg>
      <pc:sldChg chg="modSp mod">
        <pc:chgData name="Raoul Jimenez" userId="198061ec-0097-4a23-835f-8fcc5d6dbee2" providerId="ADAL" clId="{A4FE53F8-5C5B-43EA-B288-E9CB9B76AAD0}" dt="2022-05-20T05:12:39.606" v="4" actId="207"/>
        <pc:sldMkLst>
          <pc:docMk/>
          <pc:sldMk cId="2480958840" sldId="1082"/>
        </pc:sldMkLst>
        <pc:graphicFrameChg chg="modGraphic">
          <ac:chgData name="Raoul Jimenez" userId="198061ec-0097-4a23-835f-8fcc5d6dbee2" providerId="ADAL" clId="{A4FE53F8-5C5B-43EA-B288-E9CB9B76AAD0}" dt="2022-05-20T05:12:39.606" v="4" actId="207"/>
          <ac:graphicFrameMkLst>
            <pc:docMk/>
            <pc:sldMk cId="2480958840" sldId="1082"/>
            <ac:graphicFrameMk id="2" creationId="{00000000-0000-0000-0000-000000000000}"/>
          </ac:graphicFrameMkLst>
        </pc:graphicFrameChg>
      </pc:sldChg>
      <pc:sldChg chg="modSp mod">
        <pc:chgData name="Raoul Jimenez" userId="198061ec-0097-4a23-835f-8fcc5d6dbee2" providerId="ADAL" clId="{A4FE53F8-5C5B-43EA-B288-E9CB9B76AAD0}" dt="2022-05-20T05:12:42.818" v="5" actId="207"/>
        <pc:sldMkLst>
          <pc:docMk/>
          <pc:sldMk cId="1092717813" sldId="1083"/>
        </pc:sldMkLst>
        <pc:graphicFrameChg chg="modGraphic">
          <ac:chgData name="Raoul Jimenez" userId="198061ec-0097-4a23-835f-8fcc5d6dbee2" providerId="ADAL" clId="{A4FE53F8-5C5B-43EA-B288-E9CB9B76AAD0}" dt="2022-05-20T05:12:42.818" v="5" actId="207"/>
          <ac:graphicFrameMkLst>
            <pc:docMk/>
            <pc:sldMk cId="1092717813" sldId="1083"/>
            <ac:graphicFrameMk id="2" creationId="{00000000-0000-0000-0000-000000000000}"/>
          </ac:graphicFrameMkLst>
        </pc:graphicFrameChg>
      </pc:sldChg>
      <pc:sldChg chg="modSp mod">
        <pc:chgData name="Raoul Jimenez" userId="198061ec-0097-4a23-835f-8fcc5d6dbee2" providerId="ADAL" clId="{A4FE53F8-5C5B-43EA-B288-E9CB9B76AAD0}" dt="2022-05-20T05:12:45.942" v="6" actId="207"/>
        <pc:sldMkLst>
          <pc:docMk/>
          <pc:sldMk cId="2059865990" sldId="1084"/>
        </pc:sldMkLst>
        <pc:graphicFrameChg chg="modGraphic">
          <ac:chgData name="Raoul Jimenez" userId="198061ec-0097-4a23-835f-8fcc5d6dbee2" providerId="ADAL" clId="{A4FE53F8-5C5B-43EA-B288-E9CB9B76AAD0}" dt="2022-05-20T05:12:45.942" v="6" actId="207"/>
          <ac:graphicFrameMkLst>
            <pc:docMk/>
            <pc:sldMk cId="2059865990" sldId="1084"/>
            <ac:graphicFrameMk id="2" creationId="{00000000-0000-0000-0000-000000000000}"/>
          </ac:graphicFrameMkLst>
        </pc:graphicFrameChg>
      </pc:sldChg>
    </pc:docChg>
  </pc:docChgLst>
  <pc:docChgLst>
    <pc:chgData name="Lei San Agustin" userId="d8299a59-9786-404a-a65b-a702bd7a1468" providerId="ADAL" clId="{BD2BD30C-C0CB-49B8-ABD3-66E806EA4F93}"/>
    <pc:docChg chg="">
      <pc:chgData name="Lei San Agustin" userId="d8299a59-9786-404a-a65b-a702bd7a1468" providerId="ADAL" clId="{BD2BD30C-C0CB-49B8-ABD3-66E806EA4F93}" dt="2023-04-17T00:43:38.943" v="1"/>
      <pc:docMkLst>
        <pc:docMk/>
      </pc:docMkLst>
      <pc:sldChg chg="delCm">
        <pc:chgData name="Lei San Agustin" userId="d8299a59-9786-404a-a65b-a702bd7a1468" providerId="ADAL" clId="{BD2BD30C-C0CB-49B8-ABD3-66E806EA4F93}" dt="2023-04-17T00:43:37.014" v="0"/>
        <pc:sldMkLst>
          <pc:docMk/>
          <pc:sldMk cId="2474872708" sldId="486"/>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BD2BD30C-C0CB-49B8-ABD3-66E806EA4F93}" dt="2023-04-17T00:43:37.014" v="0"/>
              <pc2:cmMkLst xmlns:pc2="http://schemas.microsoft.com/office/powerpoint/2019/9/main/command">
                <pc:docMk/>
                <pc:sldMk cId="2474872708" sldId="486"/>
                <pc2:cmMk id="{2256C45A-7B4E-4957-B131-9B17A8A98DA1}"/>
              </pc2:cmMkLst>
            </pc226:cmChg>
          </p:ext>
        </pc:extLst>
      </pc:sldChg>
      <pc:sldChg chg="delCm">
        <pc:chgData name="Lei San Agustin" userId="d8299a59-9786-404a-a65b-a702bd7a1468" providerId="ADAL" clId="{BD2BD30C-C0CB-49B8-ABD3-66E806EA4F93}" dt="2023-04-17T00:43:38.943" v="1"/>
        <pc:sldMkLst>
          <pc:docMk/>
          <pc:sldMk cId="1385239115" sldId="542"/>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BD2BD30C-C0CB-49B8-ABD3-66E806EA4F93}" dt="2023-04-17T00:43:38.943" v="1"/>
              <pc2:cmMkLst xmlns:pc2="http://schemas.microsoft.com/office/powerpoint/2019/9/main/command">
                <pc:docMk/>
                <pc:sldMk cId="1385239115" sldId="542"/>
                <pc2:cmMk id="{FF15341D-9E45-42E9-BD9D-9B24698B4DDE}"/>
              </pc2:cmMkLst>
            </pc226:cmChg>
          </p:ext>
        </pc:extLst>
      </pc:sldChg>
    </pc:docChg>
  </pc:docChgLst>
  <pc:docChgLst>
    <pc:chgData name="Toms Siñel" userId="48c17247-ce76-4057-91e9-ecf0d49b4091" providerId="ADAL" clId="{2ADEE2BD-57CF-4EE2-AB89-BA66DF73D3D2}"/>
    <pc:docChg chg="undo custSel addSld delSld modSld modSection">
      <pc:chgData name="Toms Siñel" userId="48c17247-ce76-4057-91e9-ecf0d49b4091" providerId="ADAL" clId="{2ADEE2BD-57CF-4EE2-AB89-BA66DF73D3D2}" dt="2023-01-13T06:09:41.582" v="952" actId="14100"/>
      <pc:docMkLst>
        <pc:docMk/>
      </pc:docMkLst>
      <pc:sldChg chg="modSp mod">
        <pc:chgData name="Toms Siñel" userId="48c17247-ce76-4057-91e9-ecf0d49b4091" providerId="ADAL" clId="{2ADEE2BD-57CF-4EE2-AB89-BA66DF73D3D2}" dt="2023-01-12T23:26:37.373" v="8" actId="1076"/>
        <pc:sldMkLst>
          <pc:docMk/>
          <pc:sldMk cId="4055469947" sldId="425"/>
        </pc:sldMkLst>
        <pc:picChg chg="mod modCrop">
          <ac:chgData name="Toms Siñel" userId="48c17247-ce76-4057-91e9-ecf0d49b4091" providerId="ADAL" clId="{2ADEE2BD-57CF-4EE2-AB89-BA66DF73D3D2}" dt="2023-01-12T23:26:37.373" v="8" actId="1076"/>
          <ac:picMkLst>
            <pc:docMk/>
            <pc:sldMk cId="4055469947" sldId="425"/>
            <ac:picMk id="7" creationId="{0FF72767-8E3C-4A64-873A-FAC465367D06}"/>
          </ac:picMkLst>
        </pc:picChg>
      </pc:sldChg>
      <pc:sldChg chg="modSp mod">
        <pc:chgData name="Toms Siñel" userId="48c17247-ce76-4057-91e9-ecf0d49b4091" providerId="ADAL" clId="{2ADEE2BD-57CF-4EE2-AB89-BA66DF73D3D2}" dt="2023-01-13T00:26:54.485" v="256" actId="1076"/>
        <pc:sldMkLst>
          <pc:docMk/>
          <pc:sldMk cId="2474872708" sldId="486"/>
        </pc:sldMkLst>
        <pc:spChg chg="mod">
          <ac:chgData name="Toms Siñel" userId="48c17247-ce76-4057-91e9-ecf0d49b4091" providerId="ADAL" clId="{2ADEE2BD-57CF-4EE2-AB89-BA66DF73D3D2}" dt="2023-01-13T00:26:50.120" v="255" actId="465"/>
          <ac:spMkLst>
            <pc:docMk/>
            <pc:sldMk cId="2474872708" sldId="486"/>
            <ac:spMk id="7" creationId="{DAA945A5-8FEA-4C12-8848-FA2AE3698B17}"/>
          </ac:spMkLst>
        </pc:spChg>
        <pc:picChg chg="mod">
          <ac:chgData name="Toms Siñel" userId="48c17247-ce76-4057-91e9-ecf0d49b4091" providerId="ADAL" clId="{2ADEE2BD-57CF-4EE2-AB89-BA66DF73D3D2}" dt="2023-01-13T00:26:54.485" v="256" actId="1076"/>
          <ac:picMkLst>
            <pc:docMk/>
            <pc:sldMk cId="2474872708" sldId="486"/>
            <ac:picMk id="11" creationId="{115A2C32-6921-EB87-B9DA-9813829500D0}"/>
          </ac:picMkLst>
        </pc:picChg>
      </pc:sldChg>
      <pc:sldChg chg="delSp modSp mod">
        <pc:chgData name="Toms Siñel" userId="48c17247-ce76-4057-91e9-ecf0d49b4091" providerId="ADAL" clId="{2ADEE2BD-57CF-4EE2-AB89-BA66DF73D3D2}" dt="2023-01-13T00:27:48.273" v="261" actId="478"/>
        <pc:sldMkLst>
          <pc:docMk/>
          <pc:sldMk cId="3894788654" sldId="489"/>
        </pc:sldMkLst>
        <pc:spChg chg="mod">
          <ac:chgData name="Toms Siñel" userId="48c17247-ce76-4057-91e9-ecf0d49b4091" providerId="ADAL" clId="{2ADEE2BD-57CF-4EE2-AB89-BA66DF73D3D2}" dt="2023-01-13T00:27:47.123" v="260" actId="27636"/>
          <ac:spMkLst>
            <pc:docMk/>
            <pc:sldMk cId="3894788654" sldId="489"/>
            <ac:spMk id="7" creationId="{136AD53F-A8E4-C6FD-E36E-35FF6297A658}"/>
          </ac:spMkLst>
        </pc:spChg>
        <pc:picChg chg="del">
          <ac:chgData name="Toms Siñel" userId="48c17247-ce76-4057-91e9-ecf0d49b4091" providerId="ADAL" clId="{2ADEE2BD-57CF-4EE2-AB89-BA66DF73D3D2}" dt="2023-01-13T00:27:48.273" v="261" actId="478"/>
          <ac:picMkLst>
            <pc:docMk/>
            <pc:sldMk cId="3894788654" sldId="489"/>
            <ac:picMk id="5" creationId="{B6628CDE-243B-0E0F-8BC9-19F4B776900A}"/>
          </ac:picMkLst>
        </pc:picChg>
      </pc:sldChg>
      <pc:sldChg chg="modSp mod">
        <pc:chgData name="Toms Siñel" userId="48c17247-ce76-4057-91e9-ecf0d49b4091" providerId="ADAL" clId="{2ADEE2BD-57CF-4EE2-AB89-BA66DF73D3D2}" dt="2023-01-13T05:19:11.383" v="823" actId="20577"/>
        <pc:sldMkLst>
          <pc:docMk/>
          <pc:sldMk cId="623038521" sldId="506"/>
        </pc:sldMkLst>
        <pc:spChg chg="mod">
          <ac:chgData name="Toms Siñel" userId="48c17247-ce76-4057-91e9-ecf0d49b4091" providerId="ADAL" clId="{2ADEE2BD-57CF-4EE2-AB89-BA66DF73D3D2}" dt="2023-01-13T05:19:11.383" v="823" actId="20577"/>
          <ac:spMkLst>
            <pc:docMk/>
            <pc:sldMk cId="623038521" sldId="506"/>
            <ac:spMk id="2" creationId="{70AB3EF6-BB7D-4D73-9C21-731770A78952}"/>
          </ac:spMkLst>
        </pc:spChg>
      </pc:sldChg>
      <pc:sldChg chg="modSp mod">
        <pc:chgData name="Toms Siñel" userId="48c17247-ce76-4057-91e9-ecf0d49b4091" providerId="ADAL" clId="{2ADEE2BD-57CF-4EE2-AB89-BA66DF73D3D2}" dt="2023-01-13T05:26:32.730" v="824" actId="14100"/>
        <pc:sldMkLst>
          <pc:docMk/>
          <pc:sldMk cId="1246533541" sldId="521"/>
        </pc:sldMkLst>
        <pc:spChg chg="mod">
          <ac:chgData name="Toms Siñel" userId="48c17247-ce76-4057-91e9-ecf0d49b4091" providerId="ADAL" clId="{2ADEE2BD-57CF-4EE2-AB89-BA66DF73D3D2}" dt="2023-01-13T05:26:32.730" v="824" actId="14100"/>
          <ac:spMkLst>
            <pc:docMk/>
            <pc:sldMk cId="1246533541" sldId="521"/>
            <ac:spMk id="7" creationId="{042D9E7B-D1BB-4A59-8D12-11E6C2FA55AC}"/>
          </ac:spMkLst>
        </pc:spChg>
      </pc:sldChg>
      <pc:sldChg chg="modSp mod">
        <pc:chgData name="Toms Siñel" userId="48c17247-ce76-4057-91e9-ecf0d49b4091" providerId="ADAL" clId="{2ADEE2BD-57CF-4EE2-AB89-BA66DF73D3D2}" dt="2023-01-13T06:07:57.630" v="941" actId="14100"/>
        <pc:sldMkLst>
          <pc:docMk/>
          <pc:sldMk cId="2765528045" sldId="539"/>
        </pc:sldMkLst>
        <pc:spChg chg="mod">
          <ac:chgData name="Toms Siñel" userId="48c17247-ce76-4057-91e9-ecf0d49b4091" providerId="ADAL" clId="{2ADEE2BD-57CF-4EE2-AB89-BA66DF73D3D2}" dt="2023-01-13T06:07:57.630" v="941" actId="14100"/>
          <ac:spMkLst>
            <pc:docMk/>
            <pc:sldMk cId="2765528045" sldId="539"/>
            <ac:spMk id="21" creationId="{042D9E7B-D1BB-4A59-8D12-11E6C2FA55AC}"/>
          </ac:spMkLst>
        </pc:spChg>
      </pc:sldChg>
      <pc:sldChg chg="modSp mod">
        <pc:chgData name="Toms Siñel" userId="48c17247-ce76-4057-91e9-ecf0d49b4091" providerId="ADAL" clId="{2ADEE2BD-57CF-4EE2-AB89-BA66DF73D3D2}" dt="2023-01-13T02:11:24.323" v="506" actId="1076"/>
        <pc:sldMkLst>
          <pc:docMk/>
          <pc:sldMk cId="1385239115" sldId="542"/>
        </pc:sldMkLst>
        <pc:spChg chg="mod">
          <ac:chgData name="Toms Siñel" userId="48c17247-ce76-4057-91e9-ecf0d49b4091" providerId="ADAL" clId="{2ADEE2BD-57CF-4EE2-AB89-BA66DF73D3D2}" dt="2023-01-13T02:11:20.386" v="505" actId="465"/>
          <ac:spMkLst>
            <pc:docMk/>
            <pc:sldMk cId="1385239115" sldId="542"/>
            <ac:spMk id="7" creationId="{DAA945A5-8FEA-4C12-8848-FA2AE3698B17}"/>
          </ac:spMkLst>
        </pc:spChg>
        <pc:picChg chg="mod">
          <ac:chgData name="Toms Siñel" userId="48c17247-ce76-4057-91e9-ecf0d49b4091" providerId="ADAL" clId="{2ADEE2BD-57CF-4EE2-AB89-BA66DF73D3D2}" dt="2023-01-13T02:11:24.323" v="506" actId="1076"/>
          <ac:picMkLst>
            <pc:docMk/>
            <pc:sldMk cId="1385239115" sldId="542"/>
            <ac:picMk id="11" creationId="{2A25C113-9F4F-EC53-8F9E-26971B580670}"/>
          </ac:picMkLst>
        </pc:picChg>
      </pc:sldChg>
      <pc:sldChg chg="modSp mod">
        <pc:chgData name="Toms Siñel" userId="48c17247-ce76-4057-91e9-ecf0d49b4091" providerId="ADAL" clId="{2ADEE2BD-57CF-4EE2-AB89-BA66DF73D3D2}" dt="2023-01-13T05:27:05.891" v="826" actId="14100"/>
        <pc:sldMkLst>
          <pc:docMk/>
          <pc:sldMk cId="1387781938" sldId="580"/>
        </pc:sldMkLst>
        <pc:spChg chg="mod">
          <ac:chgData name="Toms Siñel" userId="48c17247-ce76-4057-91e9-ecf0d49b4091" providerId="ADAL" clId="{2ADEE2BD-57CF-4EE2-AB89-BA66DF73D3D2}" dt="2023-01-13T05:27:05.891" v="826" actId="14100"/>
          <ac:spMkLst>
            <pc:docMk/>
            <pc:sldMk cId="1387781938" sldId="580"/>
            <ac:spMk id="9" creationId="{042D9E7B-D1BB-4A59-8D12-11E6C2FA55AC}"/>
          </ac:spMkLst>
        </pc:spChg>
      </pc:sldChg>
      <pc:sldChg chg="modSp mod">
        <pc:chgData name="Toms Siñel" userId="48c17247-ce76-4057-91e9-ecf0d49b4091" providerId="ADAL" clId="{2ADEE2BD-57CF-4EE2-AB89-BA66DF73D3D2}" dt="2023-01-13T02:12:30.519" v="507" actId="14100"/>
        <pc:sldMkLst>
          <pc:docMk/>
          <pc:sldMk cId="2054651744" sldId="588"/>
        </pc:sldMkLst>
        <pc:spChg chg="mod">
          <ac:chgData name="Toms Siñel" userId="48c17247-ce76-4057-91e9-ecf0d49b4091" providerId="ADAL" clId="{2ADEE2BD-57CF-4EE2-AB89-BA66DF73D3D2}" dt="2023-01-13T02:12:30.519" v="507" actId="14100"/>
          <ac:spMkLst>
            <pc:docMk/>
            <pc:sldMk cId="2054651744" sldId="588"/>
            <ac:spMk id="21" creationId="{042D9E7B-D1BB-4A59-8D12-11E6C2FA55AC}"/>
          </ac:spMkLst>
        </pc:spChg>
      </pc:sldChg>
      <pc:sldChg chg="modSp mod">
        <pc:chgData name="Toms Siñel" userId="48c17247-ce76-4057-91e9-ecf0d49b4091" providerId="ADAL" clId="{2ADEE2BD-57CF-4EE2-AB89-BA66DF73D3D2}" dt="2023-01-13T05:29:40.479" v="846" actId="14100"/>
        <pc:sldMkLst>
          <pc:docMk/>
          <pc:sldMk cId="2819851716" sldId="741"/>
        </pc:sldMkLst>
        <pc:spChg chg="mod">
          <ac:chgData name="Toms Siñel" userId="48c17247-ce76-4057-91e9-ecf0d49b4091" providerId="ADAL" clId="{2ADEE2BD-57CF-4EE2-AB89-BA66DF73D3D2}" dt="2023-01-13T05:29:40.479" v="846" actId="14100"/>
          <ac:spMkLst>
            <pc:docMk/>
            <pc:sldMk cId="2819851716" sldId="741"/>
            <ac:spMk id="21" creationId="{042D9E7B-D1BB-4A59-8D12-11E6C2FA55AC}"/>
          </ac:spMkLst>
        </pc:spChg>
        <pc:graphicFrameChg chg="modGraphic">
          <ac:chgData name="Toms Siñel" userId="48c17247-ce76-4057-91e9-ecf0d49b4091" providerId="ADAL" clId="{2ADEE2BD-57CF-4EE2-AB89-BA66DF73D3D2}" dt="2023-01-13T00:38:20.623" v="299" actId="255"/>
          <ac:graphicFrameMkLst>
            <pc:docMk/>
            <pc:sldMk cId="2819851716" sldId="741"/>
            <ac:graphicFrameMk id="2" creationId="{00000000-0000-0000-0000-000000000000}"/>
          </ac:graphicFrameMkLst>
        </pc:graphicFrameChg>
      </pc:sldChg>
      <pc:sldChg chg="modSp mod">
        <pc:chgData name="Toms Siñel" userId="48c17247-ce76-4057-91e9-ecf0d49b4091" providerId="ADAL" clId="{2ADEE2BD-57CF-4EE2-AB89-BA66DF73D3D2}" dt="2023-01-13T06:07:49.774" v="940" actId="14100"/>
        <pc:sldMkLst>
          <pc:docMk/>
          <pc:sldMk cId="3955762641" sldId="742"/>
        </pc:sldMkLst>
        <pc:spChg chg="mod">
          <ac:chgData name="Toms Siñel" userId="48c17247-ce76-4057-91e9-ecf0d49b4091" providerId="ADAL" clId="{2ADEE2BD-57CF-4EE2-AB89-BA66DF73D3D2}" dt="2023-01-13T06:07:49.774" v="940" actId="14100"/>
          <ac:spMkLst>
            <pc:docMk/>
            <pc:sldMk cId="3955762641" sldId="742"/>
            <ac:spMk id="21" creationId="{042D9E7B-D1BB-4A59-8D12-11E6C2FA55AC}"/>
          </ac:spMkLst>
        </pc:spChg>
      </pc:sldChg>
      <pc:sldChg chg="modSp mod">
        <pc:chgData name="Toms Siñel" userId="48c17247-ce76-4057-91e9-ecf0d49b4091" providerId="ADAL" clId="{2ADEE2BD-57CF-4EE2-AB89-BA66DF73D3D2}" dt="2023-01-13T00:44:38.838" v="317" actId="14100"/>
        <pc:sldMkLst>
          <pc:docMk/>
          <pc:sldMk cId="902981909" sldId="814"/>
        </pc:sldMkLst>
        <pc:spChg chg="mod">
          <ac:chgData name="Toms Siñel" userId="48c17247-ce76-4057-91e9-ecf0d49b4091" providerId="ADAL" clId="{2ADEE2BD-57CF-4EE2-AB89-BA66DF73D3D2}" dt="2023-01-13T00:44:38.838" v="317" actId="14100"/>
          <ac:spMkLst>
            <pc:docMk/>
            <pc:sldMk cId="902981909" sldId="814"/>
            <ac:spMk id="21" creationId="{042D9E7B-D1BB-4A59-8D12-11E6C2FA55AC}"/>
          </ac:spMkLst>
        </pc:spChg>
        <pc:graphicFrameChg chg="mod">
          <ac:chgData name="Toms Siñel" userId="48c17247-ce76-4057-91e9-ecf0d49b4091" providerId="ADAL" clId="{2ADEE2BD-57CF-4EE2-AB89-BA66DF73D3D2}" dt="2023-01-13T00:43:18.410" v="313" actId="11530"/>
          <ac:graphicFrameMkLst>
            <pc:docMk/>
            <pc:sldMk cId="902981909" sldId="814"/>
            <ac:graphicFrameMk id="6" creationId="{00000000-0000-0000-0000-000000000000}"/>
          </ac:graphicFrameMkLst>
        </pc:graphicFrameChg>
      </pc:sldChg>
      <pc:sldChg chg="modSp mod">
        <pc:chgData name="Toms Siñel" userId="48c17247-ce76-4057-91e9-ecf0d49b4091" providerId="ADAL" clId="{2ADEE2BD-57CF-4EE2-AB89-BA66DF73D3D2}" dt="2023-01-13T00:48:02.852" v="348" actId="1076"/>
        <pc:sldMkLst>
          <pc:docMk/>
          <pc:sldMk cId="2736398781" sldId="824"/>
        </pc:sldMkLst>
        <pc:picChg chg="mod modCrop">
          <ac:chgData name="Toms Siñel" userId="48c17247-ce76-4057-91e9-ecf0d49b4091" providerId="ADAL" clId="{2ADEE2BD-57CF-4EE2-AB89-BA66DF73D3D2}" dt="2023-01-13T00:48:02.852" v="348" actId="1076"/>
          <ac:picMkLst>
            <pc:docMk/>
            <pc:sldMk cId="2736398781" sldId="824"/>
            <ac:picMk id="2" creationId="{00000000-0000-0000-0000-000000000000}"/>
          </ac:picMkLst>
        </pc:picChg>
      </pc:sldChg>
      <pc:sldChg chg="modSp mod">
        <pc:chgData name="Toms Siñel" userId="48c17247-ce76-4057-91e9-ecf0d49b4091" providerId="ADAL" clId="{2ADEE2BD-57CF-4EE2-AB89-BA66DF73D3D2}" dt="2023-01-13T06:08:08.296" v="943" actId="14100"/>
        <pc:sldMkLst>
          <pc:docMk/>
          <pc:sldMk cId="1050640278" sldId="825"/>
        </pc:sldMkLst>
        <pc:spChg chg="mod">
          <ac:chgData name="Toms Siñel" userId="48c17247-ce76-4057-91e9-ecf0d49b4091" providerId="ADAL" clId="{2ADEE2BD-57CF-4EE2-AB89-BA66DF73D3D2}" dt="2023-01-13T06:08:08.296" v="943" actId="14100"/>
          <ac:spMkLst>
            <pc:docMk/>
            <pc:sldMk cId="1050640278" sldId="825"/>
            <ac:spMk id="21" creationId="{042D9E7B-D1BB-4A59-8D12-11E6C2FA55AC}"/>
          </ac:spMkLst>
        </pc:spChg>
      </pc:sldChg>
      <pc:sldChg chg="modSp mod">
        <pc:chgData name="Toms Siñel" userId="48c17247-ce76-4057-91e9-ecf0d49b4091" providerId="ADAL" clId="{2ADEE2BD-57CF-4EE2-AB89-BA66DF73D3D2}" dt="2023-01-13T06:07:23.411" v="937" actId="14100"/>
        <pc:sldMkLst>
          <pc:docMk/>
          <pc:sldMk cId="320570365" sldId="836"/>
        </pc:sldMkLst>
        <pc:spChg chg="mod">
          <ac:chgData name="Toms Siñel" userId="48c17247-ce76-4057-91e9-ecf0d49b4091" providerId="ADAL" clId="{2ADEE2BD-57CF-4EE2-AB89-BA66DF73D3D2}" dt="2023-01-13T06:07:23.411" v="937" actId="14100"/>
          <ac:spMkLst>
            <pc:docMk/>
            <pc:sldMk cId="320570365" sldId="836"/>
            <ac:spMk id="21" creationId="{042D9E7B-D1BB-4A59-8D12-11E6C2FA55AC}"/>
          </ac:spMkLst>
        </pc:spChg>
        <pc:graphicFrameChg chg="modGraphic">
          <ac:chgData name="Toms Siñel" userId="48c17247-ce76-4057-91e9-ecf0d49b4091" providerId="ADAL" clId="{2ADEE2BD-57CF-4EE2-AB89-BA66DF73D3D2}" dt="2023-01-13T00:41:14.103" v="306" actId="2164"/>
          <ac:graphicFrameMkLst>
            <pc:docMk/>
            <pc:sldMk cId="320570365" sldId="836"/>
            <ac:graphicFrameMk id="2" creationId="{00000000-0000-0000-0000-000000000000}"/>
          </ac:graphicFrameMkLst>
        </pc:graphicFrameChg>
      </pc:sldChg>
      <pc:sldChg chg="modSp mod">
        <pc:chgData name="Toms Siñel" userId="48c17247-ce76-4057-91e9-ecf0d49b4091" providerId="ADAL" clId="{2ADEE2BD-57CF-4EE2-AB89-BA66DF73D3D2}" dt="2023-01-13T05:29:31.837" v="844" actId="14100"/>
        <pc:sldMkLst>
          <pc:docMk/>
          <pc:sldMk cId="3859530438" sldId="837"/>
        </pc:sldMkLst>
        <pc:spChg chg="mod">
          <ac:chgData name="Toms Siñel" userId="48c17247-ce76-4057-91e9-ecf0d49b4091" providerId="ADAL" clId="{2ADEE2BD-57CF-4EE2-AB89-BA66DF73D3D2}" dt="2023-01-13T05:29:31.837" v="844" actId="14100"/>
          <ac:spMkLst>
            <pc:docMk/>
            <pc:sldMk cId="3859530438" sldId="837"/>
            <ac:spMk id="21" creationId="{042D9E7B-D1BB-4A59-8D12-11E6C2FA55AC}"/>
          </ac:spMkLst>
        </pc:spChg>
        <pc:graphicFrameChg chg="modGraphic">
          <ac:chgData name="Toms Siñel" userId="48c17247-ce76-4057-91e9-ecf0d49b4091" providerId="ADAL" clId="{2ADEE2BD-57CF-4EE2-AB89-BA66DF73D3D2}" dt="2023-01-13T00:37:37.965" v="291" actId="2164"/>
          <ac:graphicFrameMkLst>
            <pc:docMk/>
            <pc:sldMk cId="3859530438" sldId="837"/>
            <ac:graphicFrameMk id="2" creationId="{00000000-0000-0000-0000-000000000000}"/>
          </ac:graphicFrameMkLst>
        </pc:graphicFrameChg>
      </pc:sldChg>
      <pc:sldChg chg="modSp mod">
        <pc:chgData name="Toms Siñel" userId="48c17247-ce76-4057-91e9-ecf0d49b4091" providerId="ADAL" clId="{2ADEE2BD-57CF-4EE2-AB89-BA66DF73D3D2}" dt="2023-01-13T00:45:53.492" v="335" actId="1076"/>
        <pc:sldMkLst>
          <pc:docMk/>
          <pc:sldMk cId="4247019004" sldId="838"/>
        </pc:sldMkLst>
        <pc:spChg chg="mod">
          <ac:chgData name="Toms Siñel" userId="48c17247-ce76-4057-91e9-ecf0d49b4091" providerId="ADAL" clId="{2ADEE2BD-57CF-4EE2-AB89-BA66DF73D3D2}" dt="2023-01-13T00:45:44.148" v="334" actId="20577"/>
          <ac:spMkLst>
            <pc:docMk/>
            <pc:sldMk cId="4247019004" sldId="838"/>
            <ac:spMk id="21" creationId="{042D9E7B-D1BB-4A59-8D12-11E6C2FA55AC}"/>
          </ac:spMkLst>
        </pc:spChg>
        <pc:graphicFrameChg chg="mod">
          <ac:chgData name="Toms Siñel" userId="48c17247-ce76-4057-91e9-ecf0d49b4091" providerId="ADAL" clId="{2ADEE2BD-57CF-4EE2-AB89-BA66DF73D3D2}" dt="2023-01-13T00:45:53.492" v="335" actId="1076"/>
          <ac:graphicFrameMkLst>
            <pc:docMk/>
            <pc:sldMk cId="4247019004" sldId="838"/>
            <ac:graphicFrameMk id="6" creationId="{00000000-0000-0000-0000-000000000000}"/>
          </ac:graphicFrameMkLst>
        </pc:graphicFrameChg>
      </pc:sldChg>
      <pc:sldChg chg="modSp mod">
        <pc:chgData name="Toms Siñel" userId="48c17247-ce76-4057-91e9-ecf0d49b4091" providerId="ADAL" clId="{2ADEE2BD-57CF-4EE2-AB89-BA66DF73D3D2}" dt="2023-01-13T00:44:22.806" v="315" actId="14100"/>
        <pc:sldMkLst>
          <pc:docMk/>
          <pc:sldMk cId="2244014611" sldId="839"/>
        </pc:sldMkLst>
        <pc:spChg chg="mod">
          <ac:chgData name="Toms Siñel" userId="48c17247-ce76-4057-91e9-ecf0d49b4091" providerId="ADAL" clId="{2ADEE2BD-57CF-4EE2-AB89-BA66DF73D3D2}" dt="2023-01-13T00:44:22.806" v="315" actId="14100"/>
          <ac:spMkLst>
            <pc:docMk/>
            <pc:sldMk cId="2244014611" sldId="839"/>
            <ac:spMk id="21" creationId="{042D9E7B-D1BB-4A59-8D12-11E6C2FA55AC}"/>
          </ac:spMkLst>
        </pc:spChg>
      </pc:sldChg>
      <pc:sldChg chg="modSp mod">
        <pc:chgData name="Toms Siñel" userId="48c17247-ce76-4057-91e9-ecf0d49b4091" providerId="ADAL" clId="{2ADEE2BD-57CF-4EE2-AB89-BA66DF73D3D2}" dt="2023-01-13T05:26:47.275" v="825" actId="14100"/>
        <pc:sldMkLst>
          <pc:docMk/>
          <pc:sldMk cId="250259064" sldId="889"/>
        </pc:sldMkLst>
        <pc:spChg chg="mod">
          <ac:chgData name="Toms Siñel" userId="48c17247-ce76-4057-91e9-ecf0d49b4091" providerId="ADAL" clId="{2ADEE2BD-57CF-4EE2-AB89-BA66DF73D3D2}" dt="2023-01-13T05:26:47.275" v="825" actId="14100"/>
          <ac:spMkLst>
            <pc:docMk/>
            <pc:sldMk cId="250259064" sldId="889"/>
            <ac:spMk id="7" creationId="{042D9E7B-D1BB-4A59-8D12-11E6C2FA55AC}"/>
          </ac:spMkLst>
        </pc:spChg>
      </pc:sldChg>
      <pc:sldChg chg="modSp del">
        <pc:chgData name="Toms Siñel" userId="48c17247-ce76-4057-91e9-ecf0d49b4091" providerId="ADAL" clId="{2ADEE2BD-57CF-4EE2-AB89-BA66DF73D3D2}" dt="2023-01-12T23:34:57.756" v="36" actId="2696"/>
        <pc:sldMkLst>
          <pc:docMk/>
          <pc:sldMk cId="2296919426" sldId="903"/>
        </pc:sldMkLst>
        <pc:graphicFrameChg chg="mod">
          <ac:chgData name="Toms Siñel" userId="48c17247-ce76-4057-91e9-ecf0d49b4091" providerId="ADAL" clId="{2ADEE2BD-57CF-4EE2-AB89-BA66DF73D3D2}" dt="2023-01-12T23:33:42.022" v="28" actId="20577"/>
          <ac:graphicFrameMkLst>
            <pc:docMk/>
            <pc:sldMk cId="2296919426" sldId="903"/>
            <ac:graphicFrameMk id="7" creationId="{00000000-0000-0000-0000-000000000000}"/>
          </ac:graphicFrameMkLst>
        </pc:graphicFrameChg>
      </pc:sldChg>
      <pc:sldChg chg="addSp delSp modSp mod">
        <pc:chgData name="Toms Siñel" userId="48c17247-ce76-4057-91e9-ecf0d49b4091" providerId="ADAL" clId="{2ADEE2BD-57CF-4EE2-AB89-BA66DF73D3D2}" dt="2023-01-13T05:27:38.085" v="830" actId="478"/>
        <pc:sldMkLst>
          <pc:docMk/>
          <pc:sldMk cId="1906732513" sldId="904"/>
        </pc:sldMkLst>
        <pc:spChg chg="del">
          <ac:chgData name="Toms Siñel" userId="48c17247-ce76-4057-91e9-ecf0d49b4091" providerId="ADAL" clId="{2ADEE2BD-57CF-4EE2-AB89-BA66DF73D3D2}" dt="2023-01-13T05:27:36.151" v="829" actId="478"/>
          <ac:spMkLst>
            <pc:docMk/>
            <pc:sldMk cId="1906732513" sldId="904"/>
            <ac:spMk id="2" creationId="{70AB3EF6-BB7D-4D73-9C21-731770A78952}"/>
          </ac:spMkLst>
        </pc:spChg>
        <pc:spChg chg="add del mod">
          <ac:chgData name="Toms Siñel" userId="48c17247-ce76-4057-91e9-ecf0d49b4091" providerId="ADAL" clId="{2ADEE2BD-57CF-4EE2-AB89-BA66DF73D3D2}" dt="2023-01-13T05:27:38.085" v="830" actId="478"/>
          <ac:spMkLst>
            <pc:docMk/>
            <pc:sldMk cId="1906732513" sldId="904"/>
            <ac:spMk id="6" creationId="{5A0FECF7-FA2A-0890-13D6-D4858962781F}"/>
          </ac:spMkLst>
        </pc:spChg>
        <pc:spChg chg="mod">
          <ac:chgData name="Toms Siñel" userId="48c17247-ce76-4057-91e9-ecf0d49b4091" providerId="ADAL" clId="{2ADEE2BD-57CF-4EE2-AB89-BA66DF73D3D2}" dt="2023-01-12T23:37:18.121" v="145" actId="14100"/>
          <ac:spMkLst>
            <pc:docMk/>
            <pc:sldMk cId="1906732513" sldId="904"/>
            <ac:spMk id="9" creationId="{042D9E7B-D1BB-4A59-8D12-11E6C2FA55AC}"/>
          </ac:spMkLst>
        </pc:spChg>
        <pc:picChg chg="add mod modCrop">
          <ac:chgData name="Toms Siñel" userId="48c17247-ce76-4057-91e9-ecf0d49b4091" providerId="ADAL" clId="{2ADEE2BD-57CF-4EE2-AB89-BA66DF73D3D2}" dt="2023-01-12T23:38:05.742" v="149" actId="1076"/>
          <ac:picMkLst>
            <pc:docMk/>
            <pc:sldMk cId="1906732513" sldId="904"/>
            <ac:picMk id="5" creationId="{F476E070-01FD-306E-C7FA-F7611D120372}"/>
          </ac:picMkLst>
        </pc:picChg>
        <pc:picChg chg="del">
          <ac:chgData name="Toms Siñel" userId="48c17247-ce76-4057-91e9-ecf0d49b4091" providerId="ADAL" clId="{2ADEE2BD-57CF-4EE2-AB89-BA66DF73D3D2}" dt="2023-01-12T23:37:07.973" v="144" actId="478"/>
          <ac:picMkLst>
            <pc:docMk/>
            <pc:sldMk cId="1906732513" sldId="904"/>
            <ac:picMk id="7" creationId="{00000000-0000-0000-0000-000000000000}"/>
          </ac:picMkLst>
        </pc:picChg>
      </pc:sldChg>
      <pc:sldChg chg="modSp mod">
        <pc:chgData name="Toms Siñel" userId="48c17247-ce76-4057-91e9-ecf0d49b4091" providerId="ADAL" clId="{2ADEE2BD-57CF-4EE2-AB89-BA66DF73D3D2}" dt="2023-01-13T05:27:49.898" v="831" actId="14100"/>
        <pc:sldMkLst>
          <pc:docMk/>
          <pc:sldMk cId="3438645432" sldId="905"/>
        </pc:sldMkLst>
        <pc:spChg chg="mod">
          <ac:chgData name="Toms Siñel" userId="48c17247-ce76-4057-91e9-ecf0d49b4091" providerId="ADAL" clId="{2ADEE2BD-57CF-4EE2-AB89-BA66DF73D3D2}" dt="2023-01-13T05:27:49.898" v="831" actId="14100"/>
          <ac:spMkLst>
            <pc:docMk/>
            <pc:sldMk cId="3438645432" sldId="905"/>
            <ac:spMk id="9" creationId="{042D9E7B-D1BB-4A59-8D12-11E6C2FA55AC}"/>
          </ac:spMkLst>
        </pc:spChg>
        <pc:graphicFrameChg chg="mod">
          <ac:chgData name="Toms Siñel" userId="48c17247-ce76-4057-91e9-ecf0d49b4091" providerId="ADAL" clId="{2ADEE2BD-57CF-4EE2-AB89-BA66DF73D3D2}" dt="2023-01-12T23:40:21.157" v="175" actId="1038"/>
          <ac:graphicFrameMkLst>
            <pc:docMk/>
            <pc:sldMk cId="3438645432" sldId="905"/>
            <ac:graphicFrameMk id="7" creationId="{00000000-0000-0000-0000-000000000000}"/>
          </ac:graphicFrameMkLst>
        </pc:graphicFrameChg>
      </pc:sldChg>
      <pc:sldChg chg="modSp mod">
        <pc:chgData name="Toms Siñel" userId="48c17247-ce76-4057-91e9-ecf0d49b4091" providerId="ADAL" clId="{2ADEE2BD-57CF-4EE2-AB89-BA66DF73D3D2}" dt="2023-01-13T05:27:57.769" v="832" actId="14100"/>
        <pc:sldMkLst>
          <pc:docMk/>
          <pc:sldMk cId="842564252" sldId="906"/>
        </pc:sldMkLst>
        <pc:spChg chg="mod">
          <ac:chgData name="Toms Siñel" userId="48c17247-ce76-4057-91e9-ecf0d49b4091" providerId="ADAL" clId="{2ADEE2BD-57CF-4EE2-AB89-BA66DF73D3D2}" dt="2023-01-13T05:27:57.769" v="832" actId="14100"/>
          <ac:spMkLst>
            <pc:docMk/>
            <pc:sldMk cId="842564252" sldId="906"/>
            <ac:spMk id="9" creationId="{042D9E7B-D1BB-4A59-8D12-11E6C2FA55AC}"/>
          </ac:spMkLst>
        </pc:spChg>
        <pc:graphicFrameChg chg="mod">
          <ac:chgData name="Toms Siñel" userId="48c17247-ce76-4057-91e9-ecf0d49b4091" providerId="ADAL" clId="{2ADEE2BD-57CF-4EE2-AB89-BA66DF73D3D2}" dt="2023-01-12T23:42:38.628" v="178" actId="11530"/>
          <ac:graphicFrameMkLst>
            <pc:docMk/>
            <pc:sldMk cId="842564252" sldId="906"/>
            <ac:graphicFrameMk id="7" creationId="{00000000-0000-0000-0000-000000000000}"/>
          </ac:graphicFrameMkLst>
        </pc:graphicFrameChg>
      </pc:sldChg>
      <pc:sldChg chg="addSp delSp modSp mod">
        <pc:chgData name="Toms Siñel" userId="48c17247-ce76-4057-91e9-ecf0d49b4091" providerId="ADAL" clId="{2ADEE2BD-57CF-4EE2-AB89-BA66DF73D3D2}" dt="2023-01-13T05:28:47.468" v="839" actId="14100"/>
        <pc:sldMkLst>
          <pc:docMk/>
          <pc:sldMk cId="118951151" sldId="907"/>
        </pc:sldMkLst>
        <pc:spChg chg="mod">
          <ac:chgData name="Toms Siñel" userId="48c17247-ce76-4057-91e9-ecf0d49b4091" providerId="ADAL" clId="{2ADEE2BD-57CF-4EE2-AB89-BA66DF73D3D2}" dt="2023-01-13T05:28:47.468" v="839" actId="14100"/>
          <ac:spMkLst>
            <pc:docMk/>
            <pc:sldMk cId="118951151" sldId="907"/>
            <ac:spMk id="9" creationId="{042D9E7B-D1BB-4A59-8D12-11E6C2FA55AC}"/>
          </ac:spMkLst>
        </pc:spChg>
        <pc:graphicFrameChg chg="mod modGraphic">
          <ac:chgData name="Toms Siñel" userId="48c17247-ce76-4057-91e9-ecf0d49b4091" providerId="ADAL" clId="{2ADEE2BD-57CF-4EE2-AB89-BA66DF73D3D2}" dt="2023-01-13T00:24:36.165" v="237" actId="2164"/>
          <ac:graphicFrameMkLst>
            <pc:docMk/>
            <pc:sldMk cId="118951151" sldId="907"/>
            <ac:graphicFrameMk id="3" creationId="{00000000-0000-0000-0000-000000000000}"/>
          </ac:graphicFrameMkLst>
        </pc:graphicFrameChg>
        <pc:graphicFrameChg chg="add del mod">
          <ac:chgData name="Toms Siñel" userId="48c17247-ce76-4057-91e9-ecf0d49b4091" providerId="ADAL" clId="{2ADEE2BD-57CF-4EE2-AB89-BA66DF73D3D2}" dt="2023-01-12T23:54:49.104" v="216"/>
          <ac:graphicFrameMkLst>
            <pc:docMk/>
            <pc:sldMk cId="118951151" sldId="907"/>
            <ac:graphicFrameMk id="5" creationId="{C2EF3EF7-5430-F711-D82B-FB0DEBF9E6CB}"/>
          </ac:graphicFrameMkLst>
        </pc:graphicFrameChg>
        <pc:graphicFrameChg chg="add del mod">
          <ac:chgData name="Toms Siñel" userId="48c17247-ce76-4057-91e9-ecf0d49b4091" providerId="ADAL" clId="{2ADEE2BD-57CF-4EE2-AB89-BA66DF73D3D2}" dt="2023-01-12T23:55:32.289" v="224"/>
          <ac:graphicFrameMkLst>
            <pc:docMk/>
            <pc:sldMk cId="118951151" sldId="907"/>
            <ac:graphicFrameMk id="6" creationId="{31EE2146-C261-7709-A634-EC0F4B1B2750}"/>
          </ac:graphicFrameMkLst>
        </pc:graphicFrameChg>
        <pc:graphicFrameChg chg="add del mod">
          <ac:chgData name="Toms Siñel" userId="48c17247-ce76-4057-91e9-ecf0d49b4091" providerId="ADAL" clId="{2ADEE2BD-57CF-4EE2-AB89-BA66DF73D3D2}" dt="2023-01-12T23:55:37.205" v="227"/>
          <ac:graphicFrameMkLst>
            <pc:docMk/>
            <pc:sldMk cId="118951151" sldId="907"/>
            <ac:graphicFrameMk id="8" creationId="{752D413C-96D2-DB77-47C8-234B0AA5DD2E}"/>
          </ac:graphicFrameMkLst>
        </pc:graphicFrameChg>
        <pc:graphicFrameChg chg="add del mod">
          <ac:chgData name="Toms Siñel" userId="48c17247-ce76-4057-91e9-ecf0d49b4091" providerId="ADAL" clId="{2ADEE2BD-57CF-4EE2-AB89-BA66DF73D3D2}" dt="2023-01-12T23:55:43.381" v="230"/>
          <ac:graphicFrameMkLst>
            <pc:docMk/>
            <pc:sldMk cId="118951151" sldId="907"/>
            <ac:graphicFrameMk id="10" creationId="{086883F2-F6B0-5940-52BD-153A0C3B6235}"/>
          </ac:graphicFrameMkLst>
        </pc:graphicFrameChg>
      </pc:sldChg>
      <pc:sldChg chg="modSp mod">
        <pc:chgData name="Toms Siñel" userId="48c17247-ce76-4057-91e9-ecf0d49b4091" providerId="ADAL" clId="{2ADEE2BD-57CF-4EE2-AB89-BA66DF73D3D2}" dt="2023-01-13T05:29:23.912" v="843" actId="14100"/>
        <pc:sldMkLst>
          <pc:docMk/>
          <pc:sldMk cId="839291753" sldId="908"/>
        </pc:sldMkLst>
        <pc:spChg chg="mod">
          <ac:chgData name="Toms Siñel" userId="48c17247-ce76-4057-91e9-ecf0d49b4091" providerId="ADAL" clId="{2ADEE2BD-57CF-4EE2-AB89-BA66DF73D3D2}" dt="2023-01-13T05:29:23.912" v="843" actId="14100"/>
          <ac:spMkLst>
            <pc:docMk/>
            <pc:sldMk cId="839291753" sldId="908"/>
            <ac:spMk id="21" creationId="{042D9E7B-D1BB-4A59-8D12-11E6C2FA55AC}"/>
          </ac:spMkLst>
        </pc:spChg>
      </pc:sldChg>
      <pc:sldChg chg="modSp mod">
        <pc:chgData name="Toms Siñel" userId="48c17247-ce76-4057-91e9-ecf0d49b4091" providerId="ADAL" clId="{2ADEE2BD-57CF-4EE2-AB89-BA66DF73D3D2}" dt="2023-01-13T06:07:42.180" v="939" actId="14100"/>
        <pc:sldMkLst>
          <pc:docMk/>
          <pc:sldMk cId="1912408457" sldId="909"/>
        </pc:sldMkLst>
        <pc:spChg chg="mod">
          <ac:chgData name="Toms Siñel" userId="48c17247-ce76-4057-91e9-ecf0d49b4091" providerId="ADAL" clId="{2ADEE2BD-57CF-4EE2-AB89-BA66DF73D3D2}" dt="2023-01-13T06:07:42.180" v="939" actId="14100"/>
          <ac:spMkLst>
            <pc:docMk/>
            <pc:sldMk cId="1912408457" sldId="909"/>
            <ac:spMk id="21" creationId="{042D9E7B-D1BB-4A59-8D12-11E6C2FA55AC}"/>
          </ac:spMkLst>
        </pc:spChg>
      </pc:sldChg>
      <pc:sldChg chg="addSp delSp modSp mod">
        <pc:chgData name="Toms Siñel" userId="48c17247-ce76-4057-91e9-ecf0d49b4091" providerId="ADAL" clId="{2ADEE2BD-57CF-4EE2-AB89-BA66DF73D3D2}" dt="2023-01-13T01:21:36.901" v="394" actId="1076"/>
        <pc:sldMkLst>
          <pc:docMk/>
          <pc:sldMk cId="1140139638" sldId="910"/>
        </pc:sldMkLst>
        <pc:picChg chg="add mod">
          <ac:chgData name="Toms Siñel" userId="48c17247-ce76-4057-91e9-ecf0d49b4091" providerId="ADAL" clId="{2ADEE2BD-57CF-4EE2-AB89-BA66DF73D3D2}" dt="2023-01-13T01:21:36.901" v="394" actId="1076"/>
          <ac:picMkLst>
            <pc:docMk/>
            <pc:sldMk cId="1140139638" sldId="910"/>
            <ac:picMk id="2" creationId="{64C5DA67-7D5D-C07D-1E64-DE158DFEFF44}"/>
          </ac:picMkLst>
        </pc:picChg>
        <pc:picChg chg="del mod">
          <ac:chgData name="Toms Siñel" userId="48c17247-ce76-4057-91e9-ecf0d49b4091" providerId="ADAL" clId="{2ADEE2BD-57CF-4EE2-AB89-BA66DF73D3D2}" dt="2023-01-13T01:21:31.942" v="391" actId="478"/>
          <ac:picMkLst>
            <pc:docMk/>
            <pc:sldMk cId="1140139638" sldId="910"/>
            <ac:picMk id="7" creationId="{00000000-0000-0000-0000-000000000000}"/>
          </ac:picMkLst>
        </pc:picChg>
      </pc:sldChg>
      <pc:sldChg chg="modSp mod">
        <pc:chgData name="Toms Siñel" userId="48c17247-ce76-4057-91e9-ecf0d49b4091" providerId="ADAL" clId="{2ADEE2BD-57CF-4EE2-AB89-BA66DF73D3D2}" dt="2023-01-13T05:30:25.363" v="848" actId="14100"/>
        <pc:sldMkLst>
          <pc:docMk/>
          <pc:sldMk cId="1335623077" sldId="911"/>
        </pc:sldMkLst>
        <pc:spChg chg="mod">
          <ac:chgData name="Toms Siñel" userId="48c17247-ce76-4057-91e9-ecf0d49b4091" providerId="ADAL" clId="{2ADEE2BD-57CF-4EE2-AB89-BA66DF73D3D2}" dt="2023-01-13T05:30:25.363" v="848" actId="14100"/>
          <ac:spMkLst>
            <pc:docMk/>
            <pc:sldMk cId="1335623077" sldId="911"/>
            <ac:spMk id="21" creationId="{042D9E7B-D1BB-4A59-8D12-11E6C2FA55AC}"/>
          </ac:spMkLst>
        </pc:spChg>
      </pc:sldChg>
      <pc:sldChg chg="modSp mod">
        <pc:chgData name="Toms Siñel" userId="48c17247-ce76-4057-91e9-ecf0d49b4091" providerId="ADAL" clId="{2ADEE2BD-57CF-4EE2-AB89-BA66DF73D3D2}" dt="2023-01-13T01:35:51.576" v="399" actId="14100"/>
        <pc:sldMkLst>
          <pc:docMk/>
          <pc:sldMk cId="538232923" sldId="912"/>
        </pc:sldMkLst>
        <pc:spChg chg="mod">
          <ac:chgData name="Toms Siñel" userId="48c17247-ce76-4057-91e9-ecf0d49b4091" providerId="ADAL" clId="{2ADEE2BD-57CF-4EE2-AB89-BA66DF73D3D2}" dt="2023-01-13T01:35:51.576" v="399" actId="14100"/>
          <ac:spMkLst>
            <pc:docMk/>
            <pc:sldMk cId="538232923" sldId="912"/>
            <ac:spMk id="21" creationId="{042D9E7B-D1BB-4A59-8D12-11E6C2FA55AC}"/>
          </ac:spMkLst>
        </pc:spChg>
      </pc:sldChg>
      <pc:sldChg chg="modSp mod">
        <pc:chgData name="Toms Siñel" userId="48c17247-ce76-4057-91e9-ecf0d49b4091" providerId="ADAL" clId="{2ADEE2BD-57CF-4EE2-AB89-BA66DF73D3D2}" dt="2023-01-13T01:19:26.171" v="389" actId="1076"/>
        <pc:sldMkLst>
          <pc:docMk/>
          <pc:sldMk cId="2061805710" sldId="913"/>
        </pc:sldMkLst>
        <pc:picChg chg="mod">
          <ac:chgData name="Toms Siñel" userId="48c17247-ce76-4057-91e9-ecf0d49b4091" providerId="ADAL" clId="{2ADEE2BD-57CF-4EE2-AB89-BA66DF73D3D2}" dt="2023-01-13T01:19:26.171" v="389" actId="1076"/>
          <ac:picMkLst>
            <pc:docMk/>
            <pc:sldMk cId="2061805710" sldId="913"/>
            <ac:picMk id="8" creationId="{00000000-0000-0000-0000-000000000000}"/>
          </ac:picMkLst>
        </pc:picChg>
      </pc:sldChg>
      <pc:sldChg chg="modSp mod">
        <pc:chgData name="Toms Siñel" userId="48c17247-ce76-4057-91e9-ecf0d49b4091" providerId="ADAL" clId="{2ADEE2BD-57CF-4EE2-AB89-BA66DF73D3D2}" dt="2023-01-13T01:35:40.776" v="398" actId="14100"/>
        <pc:sldMkLst>
          <pc:docMk/>
          <pc:sldMk cId="255419948" sldId="914"/>
        </pc:sldMkLst>
        <pc:spChg chg="mod">
          <ac:chgData name="Toms Siñel" userId="48c17247-ce76-4057-91e9-ecf0d49b4091" providerId="ADAL" clId="{2ADEE2BD-57CF-4EE2-AB89-BA66DF73D3D2}" dt="2023-01-13T01:35:40.776" v="398" actId="14100"/>
          <ac:spMkLst>
            <pc:docMk/>
            <pc:sldMk cId="255419948" sldId="914"/>
            <ac:spMk id="21" creationId="{042D9E7B-D1BB-4A59-8D12-11E6C2FA55AC}"/>
          </ac:spMkLst>
        </pc:spChg>
        <pc:graphicFrameChg chg="mod">
          <ac:chgData name="Toms Siñel" userId="48c17247-ce76-4057-91e9-ecf0d49b4091" providerId="ADAL" clId="{2ADEE2BD-57CF-4EE2-AB89-BA66DF73D3D2}" dt="2023-01-13T01:13:35.427" v="381"/>
          <ac:graphicFrameMkLst>
            <pc:docMk/>
            <pc:sldMk cId="255419948" sldId="914"/>
            <ac:graphicFrameMk id="6" creationId="{00000000-0000-0000-0000-000000000000}"/>
          </ac:graphicFrameMkLst>
        </pc:graphicFrameChg>
      </pc:sldChg>
      <pc:sldChg chg="modSp mod">
        <pc:chgData name="Toms Siñel" userId="48c17247-ce76-4057-91e9-ecf0d49b4091" providerId="ADAL" clId="{2ADEE2BD-57CF-4EE2-AB89-BA66DF73D3D2}" dt="2023-01-13T01:35:29.911" v="396" actId="14100"/>
        <pc:sldMkLst>
          <pc:docMk/>
          <pc:sldMk cId="3881458800" sldId="915"/>
        </pc:sldMkLst>
        <pc:spChg chg="mod">
          <ac:chgData name="Toms Siñel" userId="48c17247-ce76-4057-91e9-ecf0d49b4091" providerId="ADAL" clId="{2ADEE2BD-57CF-4EE2-AB89-BA66DF73D3D2}" dt="2023-01-13T01:35:29.911" v="396" actId="14100"/>
          <ac:spMkLst>
            <pc:docMk/>
            <pc:sldMk cId="3881458800" sldId="915"/>
            <ac:spMk id="21" creationId="{042D9E7B-D1BB-4A59-8D12-11E6C2FA55AC}"/>
          </ac:spMkLst>
        </pc:spChg>
      </pc:sldChg>
      <pc:sldChg chg="modSp mod">
        <pc:chgData name="Toms Siñel" userId="48c17247-ce76-4057-91e9-ecf0d49b4091" providerId="ADAL" clId="{2ADEE2BD-57CF-4EE2-AB89-BA66DF73D3D2}" dt="2023-01-13T06:08:19.424" v="944" actId="14100"/>
        <pc:sldMkLst>
          <pc:docMk/>
          <pc:sldMk cId="2641140970" sldId="917"/>
        </pc:sldMkLst>
        <pc:spChg chg="mod">
          <ac:chgData name="Toms Siñel" userId="48c17247-ce76-4057-91e9-ecf0d49b4091" providerId="ADAL" clId="{2ADEE2BD-57CF-4EE2-AB89-BA66DF73D3D2}" dt="2023-01-13T06:08:19.424" v="944" actId="14100"/>
          <ac:spMkLst>
            <pc:docMk/>
            <pc:sldMk cId="2641140970" sldId="917"/>
            <ac:spMk id="21" creationId="{042D9E7B-D1BB-4A59-8D12-11E6C2FA55AC}"/>
          </ac:spMkLst>
        </pc:spChg>
      </pc:sldChg>
      <pc:sldChg chg="modSp mod">
        <pc:chgData name="Toms Siñel" userId="48c17247-ce76-4057-91e9-ecf0d49b4091" providerId="ADAL" clId="{2ADEE2BD-57CF-4EE2-AB89-BA66DF73D3D2}" dt="2023-01-13T01:45:22.670" v="405" actId="14100"/>
        <pc:sldMkLst>
          <pc:docMk/>
          <pc:sldMk cId="3630333571" sldId="921"/>
        </pc:sldMkLst>
        <pc:spChg chg="mod">
          <ac:chgData name="Toms Siñel" userId="48c17247-ce76-4057-91e9-ecf0d49b4091" providerId="ADAL" clId="{2ADEE2BD-57CF-4EE2-AB89-BA66DF73D3D2}" dt="2023-01-13T01:45:22.670" v="405" actId="14100"/>
          <ac:spMkLst>
            <pc:docMk/>
            <pc:sldMk cId="3630333571" sldId="921"/>
            <ac:spMk id="8" creationId="{7AD479D0-82ED-41F5-A704-621A18192201}"/>
          </ac:spMkLst>
        </pc:spChg>
        <pc:picChg chg="mod">
          <ac:chgData name="Toms Siñel" userId="48c17247-ce76-4057-91e9-ecf0d49b4091" providerId="ADAL" clId="{2ADEE2BD-57CF-4EE2-AB89-BA66DF73D3D2}" dt="2023-01-13T01:45:14.351" v="404" actId="1076"/>
          <ac:picMkLst>
            <pc:docMk/>
            <pc:sldMk cId="3630333571" sldId="921"/>
            <ac:picMk id="7" creationId="{00000000-0000-0000-0000-000000000000}"/>
          </ac:picMkLst>
        </pc:picChg>
      </pc:sldChg>
      <pc:sldChg chg="modSp mod">
        <pc:chgData name="Toms Siñel" userId="48c17247-ce76-4057-91e9-ecf0d49b4091" providerId="ADAL" clId="{2ADEE2BD-57CF-4EE2-AB89-BA66DF73D3D2}" dt="2023-01-13T01:45:32.326" v="406" actId="14100"/>
        <pc:sldMkLst>
          <pc:docMk/>
          <pc:sldMk cId="1608444727" sldId="922"/>
        </pc:sldMkLst>
        <pc:spChg chg="mod">
          <ac:chgData name="Toms Siñel" userId="48c17247-ce76-4057-91e9-ecf0d49b4091" providerId="ADAL" clId="{2ADEE2BD-57CF-4EE2-AB89-BA66DF73D3D2}" dt="2023-01-13T01:45:32.326" v="406" actId="14100"/>
          <ac:spMkLst>
            <pc:docMk/>
            <pc:sldMk cId="1608444727" sldId="922"/>
            <ac:spMk id="21" creationId="{042D9E7B-D1BB-4A59-8D12-11E6C2FA55AC}"/>
          </ac:spMkLst>
        </pc:spChg>
      </pc:sldChg>
      <pc:sldChg chg="modSp mod">
        <pc:chgData name="Toms Siñel" userId="48c17247-ce76-4057-91e9-ecf0d49b4091" providerId="ADAL" clId="{2ADEE2BD-57CF-4EE2-AB89-BA66DF73D3D2}" dt="2023-01-13T01:49:37.352" v="412" actId="14100"/>
        <pc:sldMkLst>
          <pc:docMk/>
          <pc:sldMk cId="3454815335" sldId="923"/>
        </pc:sldMkLst>
        <pc:spChg chg="mod">
          <ac:chgData name="Toms Siñel" userId="48c17247-ce76-4057-91e9-ecf0d49b4091" providerId="ADAL" clId="{2ADEE2BD-57CF-4EE2-AB89-BA66DF73D3D2}" dt="2023-01-13T01:49:37.352" v="412" actId="14100"/>
          <ac:spMkLst>
            <pc:docMk/>
            <pc:sldMk cId="3454815335" sldId="923"/>
            <ac:spMk id="21" creationId="{042D9E7B-D1BB-4A59-8D12-11E6C2FA55AC}"/>
          </ac:spMkLst>
        </pc:spChg>
      </pc:sldChg>
      <pc:sldChg chg="modSp mod">
        <pc:chgData name="Toms Siñel" userId="48c17247-ce76-4057-91e9-ecf0d49b4091" providerId="ADAL" clId="{2ADEE2BD-57CF-4EE2-AB89-BA66DF73D3D2}" dt="2023-01-13T01:53:53.160" v="421" actId="14100"/>
        <pc:sldMkLst>
          <pc:docMk/>
          <pc:sldMk cId="703059604" sldId="925"/>
        </pc:sldMkLst>
        <pc:spChg chg="mod">
          <ac:chgData name="Toms Siñel" userId="48c17247-ce76-4057-91e9-ecf0d49b4091" providerId="ADAL" clId="{2ADEE2BD-57CF-4EE2-AB89-BA66DF73D3D2}" dt="2023-01-13T01:53:53.160" v="421" actId="14100"/>
          <ac:spMkLst>
            <pc:docMk/>
            <pc:sldMk cId="703059604" sldId="925"/>
            <ac:spMk id="21" creationId="{042D9E7B-D1BB-4A59-8D12-11E6C2FA55AC}"/>
          </ac:spMkLst>
        </pc:spChg>
      </pc:sldChg>
      <pc:sldChg chg="modSp mod">
        <pc:chgData name="Toms Siñel" userId="48c17247-ce76-4057-91e9-ecf0d49b4091" providerId="ADAL" clId="{2ADEE2BD-57CF-4EE2-AB89-BA66DF73D3D2}" dt="2023-01-13T01:55:23.382" v="423" actId="1076"/>
        <pc:sldMkLst>
          <pc:docMk/>
          <pc:sldMk cId="4027623952" sldId="926"/>
        </pc:sldMkLst>
        <pc:picChg chg="mod">
          <ac:chgData name="Toms Siñel" userId="48c17247-ce76-4057-91e9-ecf0d49b4091" providerId="ADAL" clId="{2ADEE2BD-57CF-4EE2-AB89-BA66DF73D3D2}" dt="2023-01-13T01:55:23.382" v="423" actId="1076"/>
          <ac:picMkLst>
            <pc:docMk/>
            <pc:sldMk cId="4027623952" sldId="926"/>
            <ac:picMk id="2" creationId="{00000000-0000-0000-0000-000000000000}"/>
          </ac:picMkLst>
        </pc:picChg>
      </pc:sldChg>
      <pc:sldChg chg="modSp mod">
        <pc:chgData name="Toms Siñel" userId="48c17247-ce76-4057-91e9-ecf0d49b4091" providerId="ADAL" clId="{2ADEE2BD-57CF-4EE2-AB89-BA66DF73D3D2}" dt="2023-01-13T01:55:31.654" v="424" actId="14100"/>
        <pc:sldMkLst>
          <pc:docMk/>
          <pc:sldMk cId="3082113247" sldId="927"/>
        </pc:sldMkLst>
        <pc:spChg chg="mod">
          <ac:chgData name="Toms Siñel" userId="48c17247-ce76-4057-91e9-ecf0d49b4091" providerId="ADAL" clId="{2ADEE2BD-57CF-4EE2-AB89-BA66DF73D3D2}" dt="2023-01-13T01:55:31.654" v="424" actId="14100"/>
          <ac:spMkLst>
            <pc:docMk/>
            <pc:sldMk cId="3082113247" sldId="927"/>
            <ac:spMk id="21" creationId="{042D9E7B-D1BB-4A59-8D12-11E6C2FA55AC}"/>
          </ac:spMkLst>
        </pc:spChg>
      </pc:sldChg>
      <pc:sldChg chg="modSp mod">
        <pc:chgData name="Toms Siñel" userId="48c17247-ce76-4057-91e9-ecf0d49b4091" providerId="ADAL" clId="{2ADEE2BD-57CF-4EE2-AB89-BA66DF73D3D2}" dt="2023-01-13T05:31:35.925" v="849" actId="14100"/>
        <pc:sldMkLst>
          <pc:docMk/>
          <pc:sldMk cId="1453197215" sldId="929"/>
        </pc:sldMkLst>
        <pc:spChg chg="mod">
          <ac:chgData name="Toms Siñel" userId="48c17247-ce76-4057-91e9-ecf0d49b4091" providerId="ADAL" clId="{2ADEE2BD-57CF-4EE2-AB89-BA66DF73D3D2}" dt="2023-01-13T05:31:35.925" v="849" actId="14100"/>
          <ac:spMkLst>
            <pc:docMk/>
            <pc:sldMk cId="1453197215" sldId="929"/>
            <ac:spMk id="21" creationId="{042D9E7B-D1BB-4A59-8D12-11E6C2FA55AC}"/>
          </ac:spMkLst>
        </pc:spChg>
      </pc:sldChg>
      <pc:sldChg chg="modSp mod">
        <pc:chgData name="Toms Siñel" userId="48c17247-ce76-4057-91e9-ecf0d49b4091" providerId="ADAL" clId="{2ADEE2BD-57CF-4EE2-AB89-BA66DF73D3D2}" dt="2023-01-13T01:58:21.174" v="437" actId="14100"/>
        <pc:sldMkLst>
          <pc:docMk/>
          <pc:sldMk cId="1299248439" sldId="930"/>
        </pc:sldMkLst>
        <pc:spChg chg="mod">
          <ac:chgData name="Toms Siñel" userId="48c17247-ce76-4057-91e9-ecf0d49b4091" providerId="ADAL" clId="{2ADEE2BD-57CF-4EE2-AB89-BA66DF73D3D2}" dt="2023-01-13T01:58:16.840" v="436" actId="14100"/>
          <ac:spMkLst>
            <pc:docMk/>
            <pc:sldMk cId="1299248439" sldId="930"/>
            <ac:spMk id="21" creationId="{042D9E7B-D1BB-4A59-8D12-11E6C2FA55AC}"/>
          </ac:spMkLst>
        </pc:spChg>
        <pc:graphicFrameChg chg="mod">
          <ac:chgData name="Toms Siñel" userId="48c17247-ce76-4057-91e9-ecf0d49b4091" providerId="ADAL" clId="{2ADEE2BD-57CF-4EE2-AB89-BA66DF73D3D2}" dt="2023-01-13T01:58:21.174" v="437" actId="14100"/>
          <ac:graphicFrameMkLst>
            <pc:docMk/>
            <pc:sldMk cId="1299248439" sldId="930"/>
            <ac:graphicFrameMk id="6" creationId="{00000000-0000-0000-0000-000000000000}"/>
          </ac:graphicFrameMkLst>
        </pc:graphicFrameChg>
      </pc:sldChg>
      <pc:sldChg chg="modSp mod">
        <pc:chgData name="Toms Siñel" userId="48c17247-ce76-4057-91e9-ecf0d49b4091" providerId="ADAL" clId="{2ADEE2BD-57CF-4EE2-AB89-BA66DF73D3D2}" dt="2023-01-13T06:08:56.230" v="945" actId="14100"/>
        <pc:sldMkLst>
          <pc:docMk/>
          <pc:sldMk cId="4239250656" sldId="931"/>
        </pc:sldMkLst>
        <pc:spChg chg="mod">
          <ac:chgData name="Toms Siñel" userId="48c17247-ce76-4057-91e9-ecf0d49b4091" providerId="ADAL" clId="{2ADEE2BD-57CF-4EE2-AB89-BA66DF73D3D2}" dt="2023-01-13T06:08:56.230" v="945" actId="14100"/>
          <ac:spMkLst>
            <pc:docMk/>
            <pc:sldMk cId="4239250656" sldId="931"/>
            <ac:spMk id="21" creationId="{042D9E7B-D1BB-4A59-8D12-11E6C2FA55AC}"/>
          </ac:spMkLst>
        </pc:spChg>
      </pc:sldChg>
      <pc:sldChg chg="modSp mod">
        <pc:chgData name="Toms Siñel" userId="48c17247-ce76-4057-91e9-ecf0d49b4091" providerId="ADAL" clId="{2ADEE2BD-57CF-4EE2-AB89-BA66DF73D3D2}" dt="2023-01-13T06:09:03.736" v="948" actId="14100"/>
        <pc:sldMkLst>
          <pc:docMk/>
          <pc:sldMk cId="2301656386" sldId="932"/>
        </pc:sldMkLst>
        <pc:spChg chg="mod">
          <ac:chgData name="Toms Siñel" userId="48c17247-ce76-4057-91e9-ecf0d49b4091" providerId="ADAL" clId="{2ADEE2BD-57CF-4EE2-AB89-BA66DF73D3D2}" dt="2023-01-13T06:09:03.736" v="948" actId="14100"/>
          <ac:spMkLst>
            <pc:docMk/>
            <pc:sldMk cId="2301656386" sldId="932"/>
            <ac:spMk id="21" creationId="{042D9E7B-D1BB-4A59-8D12-11E6C2FA55AC}"/>
          </ac:spMkLst>
        </pc:spChg>
        <pc:graphicFrameChg chg="mod">
          <ac:chgData name="Toms Siñel" userId="48c17247-ce76-4057-91e9-ecf0d49b4091" providerId="ADAL" clId="{2ADEE2BD-57CF-4EE2-AB89-BA66DF73D3D2}" dt="2023-01-13T01:59:22.880" v="443" actId="20577"/>
          <ac:graphicFrameMkLst>
            <pc:docMk/>
            <pc:sldMk cId="2301656386" sldId="932"/>
            <ac:graphicFrameMk id="6" creationId="{00000000-0000-0000-0000-000000000000}"/>
          </ac:graphicFrameMkLst>
        </pc:graphicFrameChg>
      </pc:sldChg>
      <pc:sldChg chg="addSp delSp modSp mod">
        <pc:chgData name="Toms Siñel" userId="48c17247-ce76-4057-91e9-ecf0d49b4091" providerId="ADAL" clId="{2ADEE2BD-57CF-4EE2-AB89-BA66DF73D3D2}" dt="2023-01-13T05:38:20.772" v="866" actId="1076"/>
        <pc:sldMkLst>
          <pc:docMk/>
          <pc:sldMk cId="3889387161" sldId="933"/>
        </pc:sldMkLst>
        <pc:picChg chg="del">
          <ac:chgData name="Toms Siñel" userId="48c17247-ce76-4057-91e9-ecf0d49b4091" providerId="ADAL" clId="{2ADEE2BD-57CF-4EE2-AB89-BA66DF73D3D2}" dt="2023-01-13T02:00:20.616" v="448" actId="478"/>
          <ac:picMkLst>
            <pc:docMk/>
            <pc:sldMk cId="3889387161" sldId="933"/>
            <ac:picMk id="2" creationId="{00000000-0000-0000-0000-000000000000}"/>
          </ac:picMkLst>
        </pc:picChg>
        <pc:picChg chg="add del mod">
          <ac:chgData name="Toms Siñel" userId="48c17247-ce76-4057-91e9-ecf0d49b4091" providerId="ADAL" clId="{2ADEE2BD-57CF-4EE2-AB89-BA66DF73D3D2}" dt="2023-01-13T02:00:13.821" v="447" actId="478"/>
          <ac:picMkLst>
            <pc:docMk/>
            <pc:sldMk cId="3889387161" sldId="933"/>
            <ac:picMk id="5" creationId="{32AAD70D-E369-81C1-7EF0-9D2C5A7BF38F}"/>
          </ac:picMkLst>
        </pc:picChg>
        <pc:picChg chg="add mod modCrop">
          <ac:chgData name="Toms Siñel" userId="48c17247-ce76-4057-91e9-ecf0d49b4091" providerId="ADAL" clId="{2ADEE2BD-57CF-4EE2-AB89-BA66DF73D3D2}" dt="2023-01-13T05:38:20.772" v="866" actId="1076"/>
          <ac:picMkLst>
            <pc:docMk/>
            <pc:sldMk cId="3889387161" sldId="933"/>
            <ac:picMk id="9" creationId="{F68D85F8-0445-2B50-A943-F670789F35CB}"/>
          </ac:picMkLst>
        </pc:picChg>
      </pc:sldChg>
      <pc:sldChg chg="modSp mod">
        <pc:chgData name="Toms Siñel" userId="48c17247-ce76-4057-91e9-ecf0d49b4091" providerId="ADAL" clId="{2ADEE2BD-57CF-4EE2-AB89-BA66DF73D3D2}" dt="2023-01-13T02:01:29.807" v="461" actId="14100"/>
        <pc:sldMkLst>
          <pc:docMk/>
          <pc:sldMk cId="102627250" sldId="934"/>
        </pc:sldMkLst>
        <pc:spChg chg="mod">
          <ac:chgData name="Toms Siñel" userId="48c17247-ce76-4057-91e9-ecf0d49b4091" providerId="ADAL" clId="{2ADEE2BD-57CF-4EE2-AB89-BA66DF73D3D2}" dt="2023-01-13T02:01:29.807" v="461" actId="14100"/>
          <ac:spMkLst>
            <pc:docMk/>
            <pc:sldMk cId="102627250" sldId="934"/>
            <ac:spMk id="21" creationId="{042D9E7B-D1BB-4A59-8D12-11E6C2FA55AC}"/>
          </ac:spMkLst>
        </pc:spChg>
      </pc:sldChg>
      <pc:sldChg chg="modSp mod">
        <pc:chgData name="Toms Siñel" userId="48c17247-ce76-4057-91e9-ecf0d49b4091" providerId="ADAL" clId="{2ADEE2BD-57CF-4EE2-AB89-BA66DF73D3D2}" dt="2023-01-13T02:04:09.849" v="470" actId="1076"/>
        <pc:sldMkLst>
          <pc:docMk/>
          <pc:sldMk cId="3306776008" sldId="935"/>
        </pc:sldMkLst>
        <pc:spChg chg="mod">
          <ac:chgData name="Toms Siñel" userId="48c17247-ce76-4057-91e9-ecf0d49b4091" providerId="ADAL" clId="{2ADEE2BD-57CF-4EE2-AB89-BA66DF73D3D2}" dt="2023-01-13T02:04:02.968" v="469" actId="14100"/>
          <ac:spMkLst>
            <pc:docMk/>
            <pc:sldMk cId="3306776008" sldId="935"/>
            <ac:spMk id="21" creationId="{042D9E7B-D1BB-4A59-8D12-11E6C2FA55AC}"/>
          </ac:spMkLst>
        </pc:spChg>
        <pc:picChg chg="mod">
          <ac:chgData name="Toms Siñel" userId="48c17247-ce76-4057-91e9-ecf0d49b4091" providerId="ADAL" clId="{2ADEE2BD-57CF-4EE2-AB89-BA66DF73D3D2}" dt="2023-01-13T02:04:09.849" v="470" actId="1076"/>
          <ac:picMkLst>
            <pc:docMk/>
            <pc:sldMk cId="3306776008" sldId="935"/>
            <ac:picMk id="9" creationId="{00000000-0000-0000-0000-000000000000}"/>
          </ac:picMkLst>
        </pc:picChg>
      </pc:sldChg>
      <pc:sldChg chg="modSp mod">
        <pc:chgData name="Toms Siñel" userId="48c17247-ce76-4057-91e9-ecf0d49b4091" providerId="ADAL" clId="{2ADEE2BD-57CF-4EE2-AB89-BA66DF73D3D2}" dt="2023-01-13T02:05:51.928" v="479" actId="14100"/>
        <pc:sldMkLst>
          <pc:docMk/>
          <pc:sldMk cId="2982894669" sldId="936"/>
        </pc:sldMkLst>
        <pc:spChg chg="mod">
          <ac:chgData name="Toms Siñel" userId="48c17247-ce76-4057-91e9-ecf0d49b4091" providerId="ADAL" clId="{2ADEE2BD-57CF-4EE2-AB89-BA66DF73D3D2}" dt="2023-01-13T02:05:51.928" v="479" actId="14100"/>
          <ac:spMkLst>
            <pc:docMk/>
            <pc:sldMk cId="2982894669" sldId="936"/>
            <ac:spMk id="21" creationId="{042D9E7B-D1BB-4A59-8D12-11E6C2FA55AC}"/>
          </ac:spMkLst>
        </pc:spChg>
      </pc:sldChg>
      <pc:sldChg chg="modSp">
        <pc:chgData name="Toms Siñel" userId="48c17247-ce76-4057-91e9-ecf0d49b4091" providerId="ADAL" clId="{2ADEE2BD-57CF-4EE2-AB89-BA66DF73D3D2}" dt="2023-01-13T02:04:54.679" v="475" actId="20577"/>
        <pc:sldMkLst>
          <pc:docMk/>
          <pc:sldMk cId="503860857" sldId="938"/>
        </pc:sldMkLst>
        <pc:graphicFrameChg chg="mod">
          <ac:chgData name="Toms Siñel" userId="48c17247-ce76-4057-91e9-ecf0d49b4091" providerId="ADAL" clId="{2ADEE2BD-57CF-4EE2-AB89-BA66DF73D3D2}" dt="2023-01-13T02:04:54.679" v="475" actId="20577"/>
          <ac:graphicFrameMkLst>
            <pc:docMk/>
            <pc:sldMk cId="503860857" sldId="938"/>
            <ac:graphicFrameMk id="9" creationId="{00000000-0000-0000-0000-000000000000}"/>
          </ac:graphicFrameMkLst>
        </pc:graphicFrameChg>
      </pc:sldChg>
      <pc:sldChg chg="modSp mod">
        <pc:chgData name="Toms Siñel" userId="48c17247-ce76-4057-91e9-ecf0d49b4091" providerId="ADAL" clId="{2ADEE2BD-57CF-4EE2-AB89-BA66DF73D3D2}" dt="2023-01-13T02:05:37.466" v="478" actId="14100"/>
        <pc:sldMkLst>
          <pc:docMk/>
          <pc:sldMk cId="441624551" sldId="939"/>
        </pc:sldMkLst>
        <pc:spChg chg="mod">
          <ac:chgData name="Toms Siñel" userId="48c17247-ce76-4057-91e9-ecf0d49b4091" providerId="ADAL" clId="{2ADEE2BD-57CF-4EE2-AB89-BA66DF73D3D2}" dt="2023-01-13T02:05:37.466" v="478" actId="14100"/>
          <ac:spMkLst>
            <pc:docMk/>
            <pc:sldMk cId="441624551" sldId="939"/>
            <ac:spMk id="21" creationId="{042D9E7B-D1BB-4A59-8D12-11E6C2FA55AC}"/>
          </ac:spMkLst>
        </pc:spChg>
        <pc:picChg chg="mod">
          <ac:chgData name="Toms Siñel" userId="48c17247-ce76-4057-91e9-ecf0d49b4091" providerId="ADAL" clId="{2ADEE2BD-57CF-4EE2-AB89-BA66DF73D3D2}" dt="2023-01-13T02:05:25.554" v="477" actId="1076"/>
          <ac:picMkLst>
            <pc:docMk/>
            <pc:sldMk cId="441624551" sldId="939"/>
            <ac:picMk id="6" creationId="{00000000-0000-0000-0000-000000000000}"/>
          </ac:picMkLst>
        </pc:picChg>
      </pc:sldChg>
      <pc:sldChg chg="modSp mod">
        <pc:chgData name="Toms Siñel" userId="48c17247-ce76-4057-91e9-ecf0d49b4091" providerId="ADAL" clId="{2ADEE2BD-57CF-4EE2-AB89-BA66DF73D3D2}" dt="2023-01-13T02:13:49.583" v="522" actId="14100"/>
        <pc:sldMkLst>
          <pc:docMk/>
          <pc:sldMk cId="3994192840" sldId="941"/>
        </pc:sldMkLst>
        <pc:spChg chg="mod">
          <ac:chgData name="Toms Siñel" userId="48c17247-ce76-4057-91e9-ecf0d49b4091" providerId="ADAL" clId="{2ADEE2BD-57CF-4EE2-AB89-BA66DF73D3D2}" dt="2023-01-13T02:13:41.434" v="521" actId="14100"/>
          <ac:spMkLst>
            <pc:docMk/>
            <pc:sldMk cId="3994192840" sldId="941"/>
            <ac:spMk id="12" creationId="{70AB3EF6-BB7D-4D73-9C21-731770A78952}"/>
          </ac:spMkLst>
        </pc:spChg>
        <pc:spChg chg="mod">
          <ac:chgData name="Toms Siñel" userId="48c17247-ce76-4057-91e9-ecf0d49b4091" providerId="ADAL" clId="{2ADEE2BD-57CF-4EE2-AB89-BA66DF73D3D2}" dt="2023-01-13T02:13:49.583" v="522" actId="14100"/>
          <ac:spMkLst>
            <pc:docMk/>
            <pc:sldMk cId="3994192840" sldId="941"/>
            <ac:spMk id="21" creationId="{042D9E7B-D1BB-4A59-8D12-11E6C2FA55AC}"/>
          </ac:spMkLst>
        </pc:spChg>
      </pc:sldChg>
      <pc:sldChg chg="modSp mod">
        <pc:chgData name="Toms Siñel" userId="48c17247-ce76-4057-91e9-ecf0d49b4091" providerId="ADAL" clId="{2ADEE2BD-57CF-4EE2-AB89-BA66DF73D3D2}" dt="2023-01-13T02:54:53.849" v="621" actId="14100"/>
        <pc:sldMkLst>
          <pc:docMk/>
          <pc:sldMk cId="742996708" sldId="942"/>
        </pc:sldMkLst>
        <pc:spChg chg="mod">
          <ac:chgData name="Toms Siñel" userId="48c17247-ce76-4057-91e9-ecf0d49b4091" providerId="ADAL" clId="{2ADEE2BD-57CF-4EE2-AB89-BA66DF73D3D2}" dt="2023-01-13T02:54:53.849" v="621" actId="14100"/>
          <ac:spMkLst>
            <pc:docMk/>
            <pc:sldMk cId="742996708" sldId="942"/>
            <ac:spMk id="21" creationId="{042D9E7B-D1BB-4A59-8D12-11E6C2FA55AC}"/>
          </ac:spMkLst>
        </pc:spChg>
      </pc:sldChg>
      <pc:sldChg chg="modSp mod">
        <pc:chgData name="Toms Siñel" userId="48c17247-ce76-4057-91e9-ecf0d49b4091" providerId="ADAL" clId="{2ADEE2BD-57CF-4EE2-AB89-BA66DF73D3D2}" dt="2023-01-13T02:55:56.133" v="624" actId="14100"/>
        <pc:sldMkLst>
          <pc:docMk/>
          <pc:sldMk cId="3078757272" sldId="943"/>
        </pc:sldMkLst>
        <pc:spChg chg="mod">
          <ac:chgData name="Toms Siñel" userId="48c17247-ce76-4057-91e9-ecf0d49b4091" providerId="ADAL" clId="{2ADEE2BD-57CF-4EE2-AB89-BA66DF73D3D2}" dt="2023-01-13T02:55:56.133" v="624" actId="14100"/>
          <ac:spMkLst>
            <pc:docMk/>
            <pc:sldMk cId="3078757272" sldId="943"/>
            <ac:spMk id="21" creationId="{042D9E7B-D1BB-4A59-8D12-11E6C2FA55AC}"/>
          </ac:spMkLst>
        </pc:spChg>
      </pc:sldChg>
      <pc:sldChg chg="modSp mod">
        <pc:chgData name="Toms Siñel" userId="48c17247-ce76-4057-91e9-ecf0d49b4091" providerId="ADAL" clId="{2ADEE2BD-57CF-4EE2-AB89-BA66DF73D3D2}" dt="2023-01-13T02:56:02.345" v="625" actId="14100"/>
        <pc:sldMkLst>
          <pc:docMk/>
          <pc:sldMk cId="2236483325" sldId="944"/>
        </pc:sldMkLst>
        <pc:spChg chg="mod">
          <ac:chgData name="Toms Siñel" userId="48c17247-ce76-4057-91e9-ecf0d49b4091" providerId="ADAL" clId="{2ADEE2BD-57CF-4EE2-AB89-BA66DF73D3D2}" dt="2023-01-13T02:56:02.345" v="625" actId="14100"/>
          <ac:spMkLst>
            <pc:docMk/>
            <pc:sldMk cId="2236483325" sldId="944"/>
            <ac:spMk id="21" creationId="{042D9E7B-D1BB-4A59-8D12-11E6C2FA55AC}"/>
          </ac:spMkLst>
        </pc:spChg>
        <pc:graphicFrameChg chg="mod">
          <ac:chgData name="Toms Siñel" userId="48c17247-ce76-4057-91e9-ecf0d49b4091" providerId="ADAL" clId="{2ADEE2BD-57CF-4EE2-AB89-BA66DF73D3D2}" dt="2023-01-13T02:55:37.813" v="622"/>
          <ac:graphicFrameMkLst>
            <pc:docMk/>
            <pc:sldMk cId="2236483325" sldId="944"/>
            <ac:graphicFrameMk id="7" creationId="{00000000-0000-0000-0000-000000000000}"/>
          </ac:graphicFrameMkLst>
        </pc:graphicFrameChg>
      </pc:sldChg>
      <pc:sldChg chg="modSp">
        <pc:chgData name="Toms Siñel" userId="48c17247-ce76-4057-91e9-ecf0d49b4091" providerId="ADAL" clId="{2ADEE2BD-57CF-4EE2-AB89-BA66DF73D3D2}" dt="2023-01-13T02:55:45.375" v="623"/>
        <pc:sldMkLst>
          <pc:docMk/>
          <pc:sldMk cId="2026740017" sldId="945"/>
        </pc:sldMkLst>
        <pc:spChg chg="mod">
          <ac:chgData name="Toms Siñel" userId="48c17247-ce76-4057-91e9-ecf0d49b4091" providerId="ADAL" clId="{2ADEE2BD-57CF-4EE2-AB89-BA66DF73D3D2}" dt="2023-01-13T02:55:45.375" v="623"/>
          <ac:spMkLst>
            <pc:docMk/>
            <pc:sldMk cId="2026740017" sldId="945"/>
            <ac:spMk id="7" creationId="{7AD479D0-82ED-41F5-A704-621A18192201}"/>
          </ac:spMkLst>
        </pc:spChg>
      </pc:sldChg>
      <pc:sldChg chg="modSp mod">
        <pc:chgData name="Toms Siñel" userId="48c17247-ce76-4057-91e9-ecf0d49b4091" providerId="ADAL" clId="{2ADEE2BD-57CF-4EE2-AB89-BA66DF73D3D2}" dt="2023-01-13T06:05:58.011" v="933" actId="14100"/>
        <pc:sldMkLst>
          <pc:docMk/>
          <pc:sldMk cId="363040883" sldId="946"/>
        </pc:sldMkLst>
        <pc:spChg chg="mod">
          <ac:chgData name="Toms Siñel" userId="48c17247-ce76-4057-91e9-ecf0d49b4091" providerId="ADAL" clId="{2ADEE2BD-57CF-4EE2-AB89-BA66DF73D3D2}" dt="2023-01-13T06:05:58.011" v="933" actId="14100"/>
          <ac:spMkLst>
            <pc:docMk/>
            <pc:sldMk cId="363040883" sldId="946"/>
            <ac:spMk id="21" creationId="{042D9E7B-D1BB-4A59-8D12-11E6C2FA55AC}"/>
          </ac:spMkLst>
        </pc:spChg>
      </pc:sldChg>
      <pc:sldChg chg="modSp mod">
        <pc:chgData name="Toms Siñel" userId="48c17247-ce76-4057-91e9-ecf0d49b4091" providerId="ADAL" clId="{2ADEE2BD-57CF-4EE2-AB89-BA66DF73D3D2}" dt="2023-01-13T03:00:02.578" v="634" actId="14100"/>
        <pc:sldMkLst>
          <pc:docMk/>
          <pc:sldMk cId="3601798094" sldId="947"/>
        </pc:sldMkLst>
        <pc:spChg chg="mod">
          <ac:chgData name="Toms Siñel" userId="48c17247-ce76-4057-91e9-ecf0d49b4091" providerId="ADAL" clId="{2ADEE2BD-57CF-4EE2-AB89-BA66DF73D3D2}" dt="2023-01-13T03:00:02.578" v="634" actId="14100"/>
          <ac:spMkLst>
            <pc:docMk/>
            <pc:sldMk cId="3601798094" sldId="947"/>
            <ac:spMk id="21" creationId="{042D9E7B-D1BB-4A59-8D12-11E6C2FA55AC}"/>
          </ac:spMkLst>
        </pc:spChg>
        <pc:graphicFrameChg chg="modGraphic">
          <ac:chgData name="Toms Siñel" userId="48c17247-ce76-4057-91e9-ecf0d49b4091" providerId="ADAL" clId="{2ADEE2BD-57CF-4EE2-AB89-BA66DF73D3D2}" dt="2023-01-13T02:59:51.831" v="633" actId="948"/>
          <ac:graphicFrameMkLst>
            <pc:docMk/>
            <pc:sldMk cId="3601798094" sldId="947"/>
            <ac:graphicFrameMk id="2" creationId="{00000000-0000-0000-0000-000000000000}"/>
          </ac:graphicFrameMkLst>
        </pc:graphicFrameChg>
      </pc:sldChg>
      <pc:sldChg chg="modSp mod">
        <pc:chgData name="Toms Siñel" userId="48c17247-ce76-4057-91e9-ecf0d49b4091" providerId="ADAL" clId="{2ADEE2BD-57CF-4EE2-AB89-BA66DF73D3D2}" dt="2023-01-13T05:13:40.203" v="762" actId="14100"/>
        <pc:sldMkLst>
          <pc:docMk/>
          <pc:sldMk cId="645401687" sldId="949"/>
        </pc:sldMkLst>
        <pc:spChg chg="mod">
          <ac:chgData name="Toms Siñel" userId="48c17247-ce76-4057-91e9-ecf0d49b4091" providerId="ADAL" clId="{2ADEE2BD-57CF-4EE2-AB89-BA66DF73D3D2}" dt="2023-01-13T05:13:30.909" v="761" actId="14100"/>
          <ac:spMkLst>
            <pc:docMk/>
            <pc:sldMk cId="645401687" sldId="949"/>
            <ac:spMk id="12" creationId="{70AB3EF6-BB7D-4D73-9C21-731770A78952}"/>
          </ac:spMkLst>
        </pc:spChg>
        <pc:spChg chg="mod">
          <ac:chgData name="Toms Siñel" userId="48c17247-ce76-4057-91e9-ecf0d49b4091" providerId="ADAL" clId="{2ADEE2BD-57CF-4EE2-AB89-BA66DF73D3D2}" dt="2023-01-13T05:13:40.203" v="762" actId="14100"/>
          <ac:spMkLst>
            <pc:docMk/>
            <pc:sldMk cId="645401687" sldId="949"/>
            <ac:spMk id="21" creationId="{042D9E7B-D1BB-4A59-8D12-11E6C2FA55AC}"/>
          </ac:spMkLst>
        </pc:spChg>
      </pc:sldChg>
      <pc:sldChg chg="modSp mod">
        <pc:chgData name="Toms Siñel" userId="48c17247-ce76-4057-91e9-ecf0d49b4091" providerId="ADAL" clId="{2ADEE2BD-57CF-4EE2-AB89-BA66DF73D3D2}" dt="2023-01-13T05:14:29.555" v="768" actId="14100"/>
        <pc:sldMkLst>
          <pc:docMk/>
          <pc:sldMk cId="760377478" sldId="950"/>
        </pc:sldMkLst>
        <pc:spChg chg="mod">
          <ac:chgData name="Toms Siñel" userId="48c17247-ce76-4057-91e9-ecf0d49b4091" providerId="ADAL" clId="{2ADEE2BD-57CF-4EE2-AB89-BA66DF73D3D2}" dt="2023-01-13T05:14:29.555" v="768" actId="14100"/>
          <ac:spMkLst>
            <pc:docMk/>
            <pc:sldMk cId="760377478" sldId="950"/>
            <ac:spMk id="21" creationId="{042D9E7B-D1BB-4A59-8D12-11E6C2FA55AC}"/>
          </ac:spMkLst>
        </pc:spChg>
      </pc:sldChg>
      <pc:sldChg chg="modSp mod">
        <pc:chgData name="Toms Siñel" userId="48c17247-ce76-4057-91e9-ecf0d49b4091" providerId="ADAL" clId="{2ADEE2BD-57CF-4EE2-AB89-BA66DF73D3D2}" dt="2023-01-13T05:16:06.728" v="775" actId="14100"/>
        <pc:sldMkLst>
          <pc:docMk/>
          <pc:sldMk cId="3704543621" sldId="951"/>
        </pc:sldMkLst>
        <pc:spChg chg="mod">
          <ac:chgData name="Toms Siñel" userId="48c17247-ce76-4057-91e9-ecf0d49b4091" providerId="ADAL" clId="{2ADEE2BD-57CF-4EE2-AB89-BA66DF73D3D2}" dt="2023-01-13T05:16:00.696" v="774" actId="14100"/>
          <ac:spMkLst>
            <pc:docMk/>
            <pc:sldMk cId="3704543621" sldId="951"/>
            <ac:spMk id="12" creationId="{70AB3EF6-BB7D-4D73-9C21-731770A78952}"/>
          </ac:spMkLst>
        </pc:spChg>
        <pc:spChg chg="mod">
          <ac:chgData name="Toms Siñel" userId="48c17247-ce76-4057-91e9-ecf0d49b4091" providerId="ADAL" clId="{2ADEE2BD-57CF-4EE2-AB89-BA66DF73D3D2}" dt="2023-01-13T05:16:06.728" v="775" actId="14100"/>
          <ac:spMkLst>
            <pc:docMk/>
            <pc:sldMk cId="3704543621" sldId="951"/>
            <ac:spMk id="21" creationId="{042D9E7B-D1BB-4A59-8D12-11E6C2FA55AC}"/>
          </ac:spMkLst>
        </pc:spChg>
      </pc:sldChg>
      <pc:sldChg chg="modSp mod">
        <pc:chgData name="Toms Siñel" userId="48c17247-ce76-4057-91e9-ecf0d49b4091" providerId="ADAL" clId="{2ADEE2BD-57CF-4EE2-AB89-BA66DF73D3D2}" dt="2023-01-13T05:14:20.613" v="767" actId="14100"/>
        <pc:sldMkLst>
          <pc:docMk/>
          <pc:sldMk cId="1914272429" sldId="952"/>
        </pc:sldMkLst>
        <pc:spChg chg="mod">
          <ac:chgData name="Toms Siñel" userId="48c17247-ce76-4057-91e9-ecf0d49b4091" providerId="ADAL" clId="{2ADEE2BD-57CF-4EE2-AB89-BA66DF73D3D2}" dt="2023-01-13T05:14:20.613" v="767" actId="14100"/>
          <ac:spMkLst>
            <pc:docMk/>
            <pc:sldMk cId="1914272429" sldId="952"/>
            <ac:spMk id="21" creationId="{042D9E7B-D1BB-4A59-8D12-11E6C2FA55AC}"/>
          </ac:spMkLst>
        </pc:spChg>
      </pc:sldChg>
      <pc:sldChg chg="modSp mod">
        <pc:chgData name="Toms Siñel" userId="48c17247-ce76-4057-91e9-ecf0d49b4091" providerId="ADAL" clId="{2ADEE2BD-57CF-4EE2-AB89-BA66DF73D3D2}" dt="2023-01-13T06:03:52.118" v="909" actId="14100"/>
        <pc:sldMkLst>
          <pc:docMk/>
          <pc:sldMk cId="4125780793" sldId="953"/>
        </pc:sldMkLst>
        <pc:spChg chg="mod">
          <ac:chgData name="Toms Siñel" userId="48c17247-ce76-4057-91e9-ecf0d49b4091" providerId="ADAL" clId="{2ADEE2BD-57CF-4EE2-AB89-BA66DF73D3D2}" dt="2023-01-13T06:03:52.118" v="909" actId="14100"/>
          <ac:spMkLst>
            <pc:docMk/>
            <pc:sldMk cId="4125780793" sldId="953"/>
            <ac:spMk id="21" creationId="{042D9E7B-D1BB-4A59-8D12-11E6C2FA55AC}"/>
          </ac:spMkLst>
        </pc:spChg>
        <pc:graphicFrameChg chg="modGraphic">
          <ac:chgData name="Toms Siñel" userId="48c17247-ce76-4057-91e9-ecf0d49b4091" providerId="ADAL" clId="{2ADEE2BD-57CF-4EE2-AB89-BA66DF73D3D2}" dt="2023-01-13T03:07:55.448" v="648" actId="2164"/>
          <ac:graphicFrameMkLst>
            <pc:docMk/>
            <pc:sldMk cId="4125780793" sldId="953"/>
            <ac:graphicFrameMk id="2" creationId="{00000000-0000-0000-0000-000000000000}"/>
          </ac:graphicFrameMkLst>
        </pc:graphicFrameChg>
      </pc:sldChg>
      <pc:sldChg chg="modSp mod">
        <pc:chgData name="Toms Siñel" userId="48c17247-ce76-4057-91e9-ecf0d49b4091" providerId="ADAL" clId="{2ADEE2BD-57CF-4EE2-AB89-BA66DF73D3D2}" dt="2023-01-13T05:15:16.232" v="771" actId="14100"/>
        <pc:sldMkLst>
          <pc:docMk/>
          <pc:sldMk cId="1557984002" sldId="955"/>
        </pc:sldMkLst>
        <pc:spChg chg="mod">
          <ac:chgData name="Toms Siñel" userId="48c17247-ce76-4057-91e9-ecf0d49b4091" providerId="ADAL" clId="{2ADEE2BD-57CF-4EE2-AB89-BA66DF73D3D2}" dt="2023-01-13T05:15:16.232" v="771" actId="14100"/>
          <ac:spMkLst>
            <pc:docMk/>
            <pc:sldMk cId="1557984002" sldId="955"/>
            <ac:spMk id="21" creationId="{042D9E7B-D1BB-4A59-8D12-11E6C2FA55AC}"/>
          </ac:spMkLst>
        </pc:spChg>
        <pc:graphicFrameChg chg="mod">
          <ac:chgData name="Toms Siñel" userId="48c17247-ce76-4057-91e9-ecf0d49b4091" providerId="ADAL" clId="{2ADEE2BD-57CF-4EE2-AB89-BA66DF73D3D2}" dt="2023-01-13T05:15:06.985" v="770"/>
          <ac:graphicFrameMkLst>
            <pc:docMk/>
            <pc:sldMk cId="1557984002" sldId="955"/>
            <ac:graphicFrameMk id="8" creationId="{00000000-0000-0000-0000-000000000000}"/>
          </ac:graphicFrameMkLst>
        </pc:graphicFrameChg>
      </pc:sldChg>
      <pc:sldChg chg="modSp mod">
        <pc:chgData name="Toms Siñel" userId="48c17247-ce76-4057-91e9-ecf0d49b4091" providerId="ADAL" clId="{2ADEE2BD-57CF-4EE2-AB89-BA66DF73D3D2}" dt="2023-01-13T05:16:34.779" v="778" actId="14100"/>
        <pc:sldMkLst>
          <pc:docMk/>
          <pc:sldMk cId="1670001277" sldId="956"/>
        </pc:sldMkLst>
        <pc:spChg chg="mod">
          <ac:chgData name="Toms Siñel" userId="48c17247-ce76-4057-91e9-ecf0d49b4091" providerId="ADAL" clId="{2ADEE2BD-57CF-4EE2-AB89-BA66DF73D3D2}" dt="2023-01-13T05:16:34.779" v="778" actId="14100"/>
          <ac:spMkLst>
            <pc:docMk/>
            <pc:sldMk cId="1670001277" sldId="956"/>
            <ac:spMk id="21" creationId="{042D9E7B-D1BB-4A59-8D12-11E6C2FA55AC}"/>
          </ac:spMkLst>
        </pc:spChg>
      </pc:sldChg>
      <pc:sldChg chg="modSp mod">
        <pc:chgData name="Toms Siñel" userId="48c17247-ce76-4057-91e9-ecf0d49b4091" providerId="ADAL" clId="{2ADEE2BD-57CF-4EE2-AB89-BA66DF73D3D2}" dt="2023-01-12T23:27:23.190" v="10" actId="1076"/>
        <pc:sldMkLst>
          <pc:docMk/>
          <pc:sldMk cId="3874045223" sldId="1003"/>
        </pc:sldMkLst>
        <pc:picChg chg="mod modCrop">
          <ac:chgData name="Toms Siñel" userId="48c17247-ce76-4057-91e9-ecf0d49b4091" providerId="ADAL" clId="{2ADEE2BD-57CF-4EE2-AB89-BA66DF73D3D2}" dt="2023-01-12T23:27:23.190" v="10" actId="1076"/>
          <ac:picMkLst>
            <pc:docMk/>
            <pc:sldMk cId="3874045223" sldId="1003"/>
            <ac:picMk id="3" creationId="{00000000-0000-0000-0000-000000000000}"/>
          </ac:picMkLst>
        </pc:picChg>
      </pc:sldChg>
      <pc:sldChg chg="addSp delSp modSp mod">
        <pc:chgData name="Toms Siñel" userId="48c17247-ce76-4057-91e9-ecf0d49b4091" providerId="ADAL" clId="{2ADEE2BD-57CF-4EE2-AB89-BA66DF73D3D2}" dt="2023-01-12T23:33:23.272" v="20" actId="478"/>
        <pc:sldMkLst>
          <pc:docMk/>
          <pc:sldMk cId="2065211984" sldId="1004"/>
        </pc:sldMkLst>
        <pc:spChg chg="del">
          <ac:chgData name="Toms Siñel" userId="48c17247-ce76-4057-91e9-ecf0d49b4091" providerId="ADAL" clId="{2ADEE2BD-57CF-4EE2-AB89-BA66DF73D3D2}" dt="2023-01-12T23:33:21.822" v="19" actId="478"/>
          <ac:spMkLst>
            <pc:docMk/>
            <pc:sldMk cId="2065211984" sldId="1004"/>
            <ac:spMk id="2" creationId="{70AB3EF6-BB7D-4D73-9C21-731770A78952}"/>
          </ac:spMkLst>
        </pc:spChg>
        <pc:spChg chg="mod">
          <ac:chgData name="Toms Siñel" userId="48c17247-ce76-4057-91e9-ecf0d49b4091" providerId="ADAL" clId="{2ADEE2BD-57CF-4EE2-AB89-BA66DF73D3D2}" dt="2023-01-12T23:33:19.542" v="18"/>
          <ac:spMkLst>
            <pc:docMk/>
            <pc:sldMk cId="2065211984" sldId="1004"/>
            <ac:spMk id="5" creationId="{7AD479D0-82ED-41F5-A704-621A18192201}"/>
          </ac:spMkLst>
        </pc:spChg>
        <pc:spChg chg="add del mod">
          <ac:chgData name="Toms Siñel" userId="48c17247-ce76-4057-91e9-ecf0d49b4091" providerId="ADAL" clId="{2ADEE2BD-57CF-4EE2-AB89-BA66DF73D3D2}" dt="2023-01-12T23:33:23.272" v="20" actId="478"/>
          <ac:spMkLst>
            <pc:docMk/>
            <pc:sldMk cId="2065211984" sldId="1004"/>
            <ac:spMk id="7" creationId="{DF351063-53F8-BCAD-C251-29FF9FD549CD}"/>
          </ac:spMkLst>
        </pc:spChg>
      </pc:sldChg>
      <pc:sldChg chg="modSp mod">
        <pc:chgData name="Toms Siñel" userId="48c17247-ce76-4057-91e9-ecf0d49b4091" providerId="ADAL" clId="{2ADEE2BD-57CF-4EE2-AB89-BA66DF73D3D2}" dt="2023-01-12T23:33:05.830" v="15" actId="1076"/>
        <pc:sldMkLst>
          <pc:docMk/>
          <pc:sldMk cId="3446403504" sldId="1005"/>
        </pc:sldMkLst>
        <pc:picChg chg="mod modCrop">
          <ac:chgData name="Toms Siñel" userId="48c17247-ce76-4057-91e9-ecf0d49b4091" providerId="ADAL" clId="{2ADEE2BD-57CF-4EE2-AB89-BA66DF73D3D2}" dt="2023-01-12T23:33:05.830" v="15" actId="1076"/>
          <ac:picMkLst>
            <pc:docMk/>
            <pc:sldMk cId="3446403504" sldId="1005"/>
            <ac:picMk id="3" creationId="{00000000-0000-0000-0000-000000000000}"/>
          </ac:picMkLst>
        </pc:picChg>
      </pc:sldChg>
      <pc:sldChg chg="delSp modSp mod">
        <pc:chgData name="Toms Siñel" userId="48c17247-ce76-4057-91e9-ecf0d49b4091" providerId="ADAL" clId="{2ADEE2BD-57CF-4EE2-AB89-BA66DF73D3D2}" dt="2023-01-12T23:39:13.387" v="155" actId="14100"/>
        <pc:sldMkLst>
          <pc:docMk/>
          <pc:sldMk cId="3012054867" sldId="1006"/>
        </pc:sldMkLst>
        <pc:spChg chg="mod">
          <ac:chgData name="Toms Siñel" userId="48c17247-ce76-4057-91e9-ecf0d49b4091" providerId="ADAL" clId="{2ADEE2BD-57CF-4EE2-AB89-BA66DF73D3D2}" dt="2023-01-12T23:39:13.387" v="155" actId="14100"/>
          <ac:spMkLst>
            <pc:docMk/>
            <pc:sldMk cId="3012054867" sldId="1006"/>
            <ac:spMk id="5" creationId="{7AD479D0-82ED-41F5-A704-621A18192201}"/>
          </ac:spMkLst>
        </pc:spChg>
        <pc:picChg chg="del">
          <ac:chgData name="Toms Siñel" userId="48c17247-ce76-4057-91e9-ecf0d49b4091" providerId="ADAL" clId="{2ADEE2BD-57CF-4EE2-AB89-BA66DF73D3D2}" dt="2023-01-12T23:39:05.446" v="154" actId="478"/>
          <ac:picMkLst>
            <pc:docMk/>
            <pc:sldMk cId="3012054867" sldId="1006"/>
            <ac:picMk id="3" creationId="{00000000-0000-0000-0000-000000000000}"/>
          </ac:picMkLst>
        </pc:picChg>
      </pc:sldChg>
      <pc:sldChg chg="modSp mod">
        <pc:chgData name="Toms Siñel" userId="48c17247-ce76-4057-91e9-ecf0d49b4091" providerId="ADAL" clId="{2ADEE2BD-57CF-4EE2-AB89-BA66DF73D3D2}" dt="2023-01-12T23:40:50.398" v="177" actId="1076"/>
        <pc:sldMkLst>
          <pc:docMk/>
          <pc:sldMk cId="1016822396" sldId="1007"/>
        </pc:sldMkLst>
        <pc:picChg chg="mod">
          <ac:chgData name="Toms Siñel" userId="48c17247-ce76-4057-91e9-ecf0d49b4091" providerId="ADAL" clId="{2ADEE2BD-57CF-4EE2-AB89-BA66DF73D3D2}" dt="2023-01-12T23:40:50.398" v="177" actId="1076"/>
          <ac:picMkLst>
            <pc:docMk/>
            <pc:sldMk cId="1016822396" sldId="1007"/>
            <ac:picMk id="3" creationId="{00000000-0000-0000-0000-000000000000}"/>
          </ac:picMkLst>
        </pc:picChg>
      </pc:sldChg>
      <pc:sldChg chg="modSp mod">
        <pc:chgData name="Toms Siñel" userId="48c17247-ce76-4057-91e9-ecf0d49b4091" providerId="ADAL" clId="{2ADEE2BD-57CF-4EE2-AB89-BA66DF73D3D2}" dt="2023-01-13T05:28:51.416" v="840" actId="14100"/>
        <pc:sldMkLst>
          <pc:docMk/>
          <pc:sldMk cId="1631278673" sldId="1009"/>
        </pc:sldMkLst>
        <pc:spChg chg="mod">
          <ac:chgData name="Toms Siñel" userId="48c17247-ce76-4057-91e9-ecf0d49b4091" providerId="ADAL" clId="{2ADEE2BD-57CF-4EE2-AB89-BA66DF73D3D2}" dt="2023-01-13T05:28:51.416" v="840" actId="14100"/>
          <ac:spMkLst>
            <pc:docMk/>
            <pc:sldMk cId="1631278673" sldId="1009"/>
            <ac:spMk id="9" creationId="{042D9E7B-D1BB-4A59-8D12-11E6C2FA55AC}"/>
          </ac:spMkLst>
        </pc:spChg>
        <pc:graphicFrameChg chg="mod modGraphic">
          <ac:chgData name="Toms Siñel" userId="48c17247-ce76-4057-91e9-ecf0d49b4091" providerId="ADAL" clId="{2ADEE2BD-57CF-4EE2-AB89-BA66DF73D3D2}" dt="2023-01-13T00:26:12.501" v="253" actId="14734"/>
          <ac:graphicFrameMkLst>
            <pc:docMk/>
            <pc:sldMk cId="1631278673" sldId="1009"/>
            <ac:graphicFrameMk id="3" creationId="{00000000-0000-0000-0000-000000000000}"/>
          </ac:graphicFrameMkLst>
        </pc:graphicFrameChg>
      </pc:sldChg>
      <pc:sldChg chg="modSp mod">
        <pc:chgData name="Toms Siñel" userId="48c17247-ce76-4057-91e9-ecf0d49b4091" providerId="ADAL" clId="{2ADEE2BD-57CF-4EE2-AB89-BA66DF73D3D2}" dt="2023-01-13T05:28:54.741" v="841" actId="14100"/>
        <pc:sldMkLst>
          <pc:docMk/>
          <pc:sldMk cId="2646031142" sldId="1010"/>
        </pc:sldMkLst>
        <pc:spChg chg="mod">
          <ac:chgData name="Toms Siñel" userId="48c17247-ce76-4057-91e9-ecf0d49b4091" providerId="ADAL" clId="{2ADEE2BD-57CF-4EE2-AB89-BA66DF73D3D2}" dt="2023-01-13T05:28:54.741" v="841" actId="14100"/>
          <ac:spMkLst>
            <pc:docMk/>
            <pc:sldMk cId="2646031142" sldId="1010"/>
            <ac:spMk id="9" creationId="{042D9E7B-D1BB-4A59-8D12-11E6C2FA55AC}"/>
          </ac:spMkLst>
        </pc:spChg>
        <pc:graphicFrameChg chg="mod modGraphic">
          <ac:chgData name="Toms Siñel" userId="48c17247-ce76-4057-91e9-ecf0d49b4091" providerId="ADAL" clId="{2ADEE2BD-57CF-4EE2-AB89-BA66DF73D3D2}" dt="2023-01-13T00:26:20.725" v="254" actId="14734"/>
          <ac:graphicFrameMkLst>
            <pc:docMk/>
            <pc:sldMk cId="2646031142" sldId="1010"/>
            <ac:graphicFrameMk id="3" creationId="{00000000-0000-0000-0000-000000000000}"/>
          </ac:graphicFrameMkLst>
        </pc:graphicFrameChg>
      </pc:sldChg>
      <pc:sldChg chg="modSp mod">
        <pc:chgData name="Toms Siñel" userId="48c17247-ce76-4057-91e9-ecf0d49b4091" providerId="ADAL" clId="{2ADEE2BD-57CF-4EE2-AB89-BA66DF73D3D2}" dt="2023-01-13T05:29:08.166" v="842" actId="14100"/>
        <pc:sldMkLst>
          <pc:docMk/>
          <pc:sldMk cId="2444842110" sldId="1012"/>
        </pc:sldMkLst>
        <pc:spChg chg="mod">
          <ac:chgData name="Toms Siñel" userId="48c17247-ce76-4057-91e9-ecf0d49b4091" providerId="ADAL" clId="{2ADEE2BD-57CF-4EE2-AB89-BA66DF73D3D2}" dt="2023-01-13T05:29:08.166" v="842" actId="14100"/>
          <ac:spMkLst>
            <pc:docMk/>
            <pc:sldMk cId="2444842110" sldId="1012"/>
            <ac:spMk id="10" creationId="{042D9E7B-D1BB-4A59-8D12-11E6C2FA55AC}"/>
          </ac:spMkLst>
        </pc:spChg>
      </pc:sldChg>
      <pc:sldChg chg="modSp mod">
        <pc:chgData name="Toms Siñel" userId="48c17247-ce76-4057-91e9-ecf0d49b4091" providerId="ADAL" clId="{2ADEE2BD-57CF-4EE2-AB89-BA66DF73D3D2}" dt="2023-01-13T06:06:56.071" v="934" actId="14100"/>
        <pc:sldMkLst>
          <pc:docMk/>
          <pc:sldMk cId="4202846162" sldId="1013"/>
        </pc:sldMkLst>
        <pc:spChg chg="mod">
          <ac:chgData name="Toms Siñel" userId="48c17247-ce76-4057-91e9-ecf0d49b4091" providerId="ADAL" clId="{2ADEE2BD-57CF-4EE2-AB89-BA66DF73D3D2}" dt="2023-01-13T06:06:56.071" v="934" actId="14100"/>
          <ac:spMkLst>
            <pc:docMk/>
            <pc:sldMk cId="4202846162" sldId="1013"/>
            <ac:spMk id="10" creationId="{042D9E7B-D1BB-4A59-8D12-11E6C2FA55AC}"/>
          </ac:spMkLst>
        </pc:spChg>
      </pc:sldChg>
      <pc:sldChg chg="modSp mod">
        <pc:chgData name="Toms Siñel" userId="48c17247-ce76-4057-91e9-ecf0d49b4091" providerId="ADAL" clId="{2ADEE2BD-57CF-4EE2-AB89-BA66DF73D3D2}" dt="2023-01-13T00:31:45.678" v="268" actId="1076"/>
        <pc:sldMkLst>
          <pc:docMk/>
          <pc:sldMk cId="890911486" sldId="1014"/>
        </pc:sldMkLst>
        <pc:spChg chg="mod">
          <ac:chgData name="Toms Siñel" userId="48c17247-ce76-4057-91e9-ecf0d49b4091" providerId="ADAL" clId="{2ADEE2BD-57CF-4EE2-AB89-BA66DF73D3D2}" dt="2023-01-13T00:31:40.399" v="266" actId="14100"/>
          <ac:spMkLst>
            <pc:docMk/>
            <pc:sldMk cId="890911486" sldId="1014"/>
            <ac:spMk id="5" creationId="{7AD479D0-82ED-41F5-A704-621A18192201}"/>
          </ac:spMkLst>
        </pc:spChg>
        <pc:picChg chg="mod">
          <ac:chgData name="Toms Siñel" userId="48c17247-ce76-4057-91e9-ecf0d49b4091" providerId="ADAL" clId="{2ADEE2BD-57CF-4EE2-AB89-BA66DF73D3D2}" dt="2023-01-13T00:31:45.678" v="268" actId="1076"/>
          <ac:picMkLst>
            <pc:docMk/>
            <pc:sldMk cId="890911486" sldId="1014"/>
            <ac:picMk id="3" creationId="{00000000-0000-0000-0000-000000000000}"/>
          </ac:picMkLst>
        </pc:picChg>
      </pc:sldChg>
      <pc:sldChg chg="modSp mod">
        <pc:chgData name="Toms Siñel" userId="48c17247-ce76-4057-91e9-ecf0d49b4091" providerId="ADAL" clId="{2ADEE2BD-57CF-4EE2-AB89-BA66DF73D3D2}" dt="2023-01-13T00:32:38.093" v="271" actId="14100"/>
        <pc:sldMkLst>
          <pc:docMk/>
          <pc:sldMk cId="3578626569" sldId="1015"/>
        </pc:sldMkLst>
        <pc:spChg chg="mod">
          <ac:chgData name="Toms Siñel" userId="48c17247-ce76-4057-91e9-ecf0d49b4091" providerId="ADAL" clId="{2ADEE2BD-57CF-4EE2-AB89-BA66DF73D3D2}" dt="2023-01-13T00:32:38.093" v="271" actId="14100"/>
          <ac:spMkLst>
            <pc:docMk/>
            <pc:sldMk cId="3578626569" sldId="1015"/>
            <ac:spMk id="5" creationId="{7AD479D0-82ED-41F5-A704-621A18192201}"/>
          </ac:spMkLst>
        </pc:spChg>
      </pc:sldChg>
      <pc:sldChg chg="delSp modSp mod">
        <pc:chgData name="Toms Siñel" userId="48c17247-ce76-4057-91e9-ecf0d49b4091" providerId="ADAL" clId="{2ADEE2BD-57CF-4EE2-AB89-BA66DF73D3D2}" dt="2023-01-13T00:35:04.525" v="275" actId="14100"/>
        <pc:sldMkLst>
          <pc:docMk/>
          <pc:sldMk cId="955946269" sldId="1016"/>
        </pc:sldMkLst>
        <pc:spChg chg="mod">
          <ac:chgData name="Toms Siñel" userId="48c17247-ce76-4057-91e9-ecf0d49b4091" providerId="ADAL" clId="{2ADEE2BD-57CF-4EE2-AB89-BA66DF73D3D2}" dt="2023-01-13T00:35:04.525" v="275" actId="14100"/>
          <ac:spMkLst>
            <pc:docMk/>
            <pc:sldMk cId="955946269" sldId="1016"/>
            <ac:spMk id="6" creationId="{7AD479D0-82ED-41F5-A704-621A18192201}"/>
          </ac:spMkLst>
        </pc:spChg>
        <pc:picChg chg="del mod">
          <ac:chgData name="Toms Siñel" userId="48c17247-ce76-4057-91e9-ecf0d49b4091" providerId="ADAL" clId="{2ADEE2BD-57CF-4EE2-AB89-BA66DF73D3D2}" dt="2023-01-13T00:34:56.533" v="274" actId="478"/>
          <ac:picMkLst>
            <pc:docMk/>
            <pc:sldMk cId="955946269" sldId="1016"/>
            <ac:picMk id="8" creationId="{00000000-0000-0000-0000-000000000000}"/>
          </ac:picMkLst>
        </pc:picChg>
      </pc:sldChg>
      <pc:sldChg chg="modSp mod">
        <pc:chgData name="Toms Siñel" userId="48c17247-ce76-4057-91e9-ecf0d49b4091" providerId="ADAL" clId="{2ADEE2BD-57CF-4EE2-AB89-BA66DF73D3D2}" dt="2023-01-13T00:41:50.397" v="311" actId="1076"/>
        <pc:sldMkLst>
          <pc:docMk/>
          <pc:sldMk cId="3722090904" sldId="1017"/>
        </pc:sldMkLst>
        <pc:spChg chg="mod">
          <ac:chgData name="Toms Siñel" userId="48c17247-ce76-4057-91e9-ecf0d49b4091" providerId="ADAL" clId="{2ADEE2BD-57CF-4EE2-AB89-BA66DF73D3D2}" dt="2023-01-13T00:41:46.101" v="310" actId="14100"/>
          <ac:spMkLst>
            <pc:docMk/>
            <pc:sldMk cId="3722090904" sldId="1017"/>
            <ac:spMk id="5" creationId="{7AD479D0-82ED-41F5-A704-621A18192201}"/>
          </ac:spMkLst>
        </pc:spChg>
        <pc:picChg chg="mod">
          <ac:chgData name="Toms Siñel" userId="48c17247-ce76-4057-91e9-ecf0d49b4091" providerId="ADAL" clId="{2ADEE2BD-57CF-4EE2-AB89-BA66DF73D3D2}" dt="2023-01-13T00:41:50.397" v="311" actId="1076"/>
          <ac:picMkLst>
            <pc:docMk/>
            <pc:sldMk cId="3722090904" sldId="1017"/>
            <ac:picMk id="3" creationId="{00000000-0000-0000-0000-000000000000}"/>
          </ac:picMkLst>
        </pc:picChg>
      </pc:sldChg>
      <pc:sldChg chg="addSp modSp mod">
        <pc:chgData name="Toms Siñel" userId="48c17247-ce76-4057-91e9-ecf0d49b4091" providerId="ADAL" clId="{2ADEE2BD-57CF-4EE2-AB89-BA66DF73D3D2}" dt="2023-01-13T00:36:18.837" v="283" actId="1076"/>
        <pc:sldMkLst>
          <pc:docMk/>
          <pc:sldMk cId="3343951216" sldId="1018"/>
        </pc:sldMkLst>
        <pc:spChg chg="mod">
          <ac:chgData name="Toms Siñel" userId="48c17247-ce76-4057-91e9-ecf0d49b4091" providerId="ADAL" clId="{2ADEE2BD-57CF-4EE2-AB89-BA66DF73D3D2}" dt="2023-01-13T00:35:43.960" v="276" actId="14100"/>
          <ac:spMkLst>
            <pc:docMk/>
            <pc:sldMk cId="3343951216" sldId="1018"/>
            <ac:spMk id="21" creationId="{042D9E7B-D1BB-4A59-8D12-11E6C2FA55AC}"/>
          </ac:spMkLst>
        </pc:spChg>
        <pc:picChg chg="add mod modCrop">
          <ac:chgData name="Toms Siñel" userId="48c17247-ce76-4057-91e9-ecf0d49b4091" providerId="ADAL" clId="{2ADEE2BD-57CF-4EE2-AB89-BA66DF73D3D2}" dt="2023-01-13T00:36:18.837" v="283" actId="1076"/>
          <ac:picMkLst>
            <pc:docMk/>
            <pc:sldMk cId="3343951216" sldId="1018"/>
            <ac:picMk id="3" creationId="{CA02F682-E3E5-ADE0-0BDC-0DCD4D48523A}"/>
          </ac:picMkLst>
        </pc:picChg>
      </pc:sldChg>
      <pc:sldChg chg="modSp mod">
        <pc:chgData name="Toms Siñel" userId="48c17247-ce76-4057-91e9-ecf0d49b4091" providerId="ADAL" clId="{2ADEE2BD-57CF-4EE2-AB89-BA66DF73D3D2}" dt="2023-01-13T05:29:45.504" v="847" actId="14100"/>
        <pc:sldMkLst>
          <pc:docMk/>
          <pc:sldMk cId="3169289684" sldId="1019"/>
        </pc:sldMkLst>
        <pc:spChg chg="mod">
          <ac:chgData name="Toms Siñel" userId="48c17247-ce76-4057-91e9-ecf0d49b4091" providerId="ADAL" clId="{2ADEE2BD-57CF-4EE2-AB89-BA66DF73D3D2}" dt="2023-01-13T05:29:45.504" v="847" actId="14100"/>
          <ac:spMkLst>
            <pc:docMk/>
            <pc:sldMk cId="3169289684" sldId="1019"/>
            <ac:spMk id="21" creationId="{042D9E7B-D1BB-4A59-8D12-11E6C2FA55AC}"/>
          </ac:spMkLst>
        </pc:spChg>
        <pc:graphicFrameChg chg="modGraphic">
          <ac:chgData name="Toms Siñel" userId="48c17247-ce76-4057-91e9-ecf0d49b4091" providerId="ADAL" clId="{2ADEE2BD-57CF-4EE2-AB89-BA66DF73D3D2}" dt="2023-01-13T00:38:26.933" v="300" actId="255"/>
          <ac:graphicFrameMkLst>
            <pc:docMk/>
            <pc:sldMk cId="3169289684" sldId="1019"/>
            <ac:graphicFrameMk id="2" creationId="{00000000-0000-0000-0000-000000000000}"/>
          </ac:graphicFrameMkLst>
        </pc:graphicFrameChg>
      </pc:sldChg>
      <pc:sldChg chg="modSp mod">
        <pc:chgData name="Toms Siñel" userId="48c17247-ce76-4057-91e9-ecf0d49b4091" providerId="ADAL" clId="{2ADEE2BD-57CF-4EE2-AB89-BA66DF73D3D2}" dt="2023-01-13T06:07:15.055" v="935" actId="14100"/>
        <pc:sldMkLst>
          <pc:docMk/>
          <pc:sldMk cId="3311967225" sldId="1020"/>
        </pc:sldMkLst>
        <pc:spChg chg="mod">
          <ac:chgData name="Toms Siñel" userId="48c17247-ce76-4057-91e9-ecf0d49b4091" providerId="ADAL" clId="{2ADEE2BD-57CF-4EE2-AB89-BA66DF73D3D2}" dt="2023-01-13T06:07:15.055" v="935" actId="14100"/>
          <ac:spMkLst>
            <pc:docMk/>
            <pc:sldMk cId="3311967225" sldId="1020"/>
            <ac:spMk id="21" creationId="{042D9E7B-D1BB-4A59-8D12-11E6C2FA55AC}"/>
          </ac:spMkLst>
        </pc:spChg>
        <pc:graphicFrameChg chg="modGraphic">
          <ac:chgData name="Toms Siñel" userId="48c17247-ce76-4057-91e9-ecf0d49b4091" providerId="ADAL" clId="{2ADEE2BD-57CF-4EE2-AB89-BA66DF73D3D2}" dt="2023-01-13T00:38:40.881" v="301" actId="255"/>
          <ac:graphicFrameMkLst>
            <pc:docMk/>
            <pc:sldMk cId="3311967225" sldId="1020"/>
            <ac:graphicFrameMk id="2" creationId="{00000000-0000-0000-0000-000000000000}"/>
          </ac:graphicFrameMkLst>
        </pc:graphicFrameChg>
      </pc:sldChg>
      <pc:sldChg chg="modSp mod">
        <pc:chgData name="Toms Siñel" userId="48c17247-ce76-4057-91e9-ecf0d49b4091" providerId="ADAL" clId="{2ADEE2BD-57CF-4EE2-AB89-BA66DF73D3D2}" dt="2023-01-13T06:07:18.752" v="936" actId="14100"/>
        <pc:sldMkLst>
          <pc:docMk/>
          <pc:sldMk cId="1497317564" sldId="1021"/>
        </pc:sldMkLst>
        <pc:spChg chg="mod">
          <ac:chgData name="Toms Siñel" userId="48c17247-ce76-4057-91e9-ecf0d49b4091" providerId="ADAL" clId="{2ADEE2BD-57CF-4EE2-AB89-BA66DF73D3D2}" dt="2023-01-13T06:07:18.752" v="936" actId="14100"/>
          <ac:spMkLst>
            <pc:docMk/>
            <pc:sldMk cId="1497317564" sldId="1021"/>
            <ac:spMk id="21" creationId="{042D9E7B-D1BB-4A59-8D12-11E6C2FA55AC}"/>
          </ac:spMkLst>
        </pc:spChg>
      </pc:sldChg>
      <pc:sldChg chg="modSp mod">
        <pc:chgData name="Toms Siñel" userId="48c17247-ce76-4057-91e9-ecf0d49b4091" providerId="ADAL" clId="{2ADEE2BD-57CF-4EE2-AB89-BA66DF73D3D2}" dt="2023-01-13T06:07:25.993" v="938" actId="14100"/>
        <pc:sldMkLst>
          <pc:docMk/>
          <pc:sldMk cId="1483971957" sldId="1022"/>
        </pc:sldMkLst>
        <pc:spChg chg="mod">
          <ac:chgData name="Toms Siñel" userId="48c17247-ce76-4057-91e9-ecf0d49b4091" providerId="ADAL" clId="{2ADEE2BD-57CF-4EE2-AB89-BA66DF73D3D2}" dt="2023-01-13T06:07:25.993" v="938" actId="14100"/>
          <ac:spMkLst>
            <pc:docMk/>
            <pc:sldMk cId="1483971957" sldId="1022"/>
            <ac:spMk id="21" creationId="{042D9E7B-D1BB-4A59-8D12-11E6C2FA55AC}"/>
          </ac:spMkLst>
        </pc:spChg>
        <pc:graphicFrameChg chg="mod modGraphic">
          <ac:chgData name="Toms Siñel" userId="48c17247-ce76-4057-91e9-ecf0d49b4091" providerId="ADAL" clId="{2ADEE2BD-57CF-4EE2-AB89-BA66DF73D3D2}" dt="2023-01-13T00:41:18.757" v="307" actId="20577"/>
          <ac:graphicFrameMkLst>
            <pc:docMk/>
            <pc:sldMk cId="1483971957" sldId="1022"/>
            <ac:graphicFrameMk id="2" creationId="{00000000-0000-0000-0000-000000000000}"/>
          </ac:graphicFrameMkLst>
        </pc:graphicFrameChg>
      </pc:sldChg>
      <pc:sldChg chg="modSp mod">
        <pc:chgData name="Toms Siñel" userId="48c17247-ce76-4057-91e9-ecf0d49b4091" providerId="ADAL" clId="{2ADEE2BD-57CF-4EE2-AB89-BA66DF73D3D2}" dt="2023-01-13T00:45:03.230" v="322" actId="1076"/>
        <pc:sldMkLst>
          <pc:docMk/>
          <pc:sldMk cId="1781164753" sldId="1023"/>
        </pc:sldMkLst>
        <pc:spChg chg="mod">
          <ac:chgData name="Toms Siñel" userId="48c17247-ce76-4057-91e9-ecf0d49b4091" providerId="ADAL" clId="{2ADEE2BD-57CF-4EE2-AB89-BA66DF73D3D2}" dt="2023-01-13T00:44:56.472" v="319" actId="14100"/>
          <ac:spMkLst>
            <pc:docMk/>
            <pc:sldMk cId="1781164753" sldId="1023"/>
            <ac:spMk id="6" creationId="{7AD479D0-82ED-41F5-A704-621A18192201}"/>
          </ac:spMkLst>
        </pc:spChg>
        <pc:picChg chg="mod">
          <ac:chgData name="Toms Siñel" userId="48c17247-ce76-4057-91e9-ecf0d49b4091" providerId="ADAL" clId="{2ADEE2BD-57CF-4EE2-AB89-BA66DF73D3D2}" dt="2023-01-13T00:45:03.230" v="322" actId="1076"/>
          <ac:picMkLst>
            <pc:docMk/>
            <pc:sldMk cId="1781164753" sldId="1023"/>
            <ac:picMk id="2" creationId="{00000000-0000-0000-0000-000000000000}"/>
          </ac:picMkLst>
        </pc:picChg>
      </pc:sldChg>
      <pc:sldChg chg="modSp mod">
        <pc:chgData name="Toms Siñel" userId="48c17247-ce76-4057-91e9-ecf0d49b4091" providerId="ADAL" clId="{2ADEE2BD-57CF-4EE2-AB89-BA66DF73D3D2}" dt="2023-01-13T00:44:30.568" v="316" actId="14100"/>
        <pc:sldMkLst>
          <pc:docMk/>
          <pc:sldMk cId="2449717353" sldId="1024"/>
        </pc:sldMkLst>
        <pc:spChg chg="mod">
          <ac:chgData name="Toms Siñel" userId="48c17247-ce76-4057-91e9-ecf0d49b4091" providerId="ADAL" clId="{2ADEE2BD-57CF-4EE2-AB89-BA66DF73D3D2}" dt="2023-01-13T00:44:30.568" v="316" actId="14100"/>
          <ac:spMkLst>
            <pc:docMk/>
            <pc:sldMk cId="2449717353" sldId="1024"/>
            <ac:spMk id="21" creationId="{042D9E7B-D1BB-4A59-8D12-11E6C2FA55AC}"/>
          </ac:spMkLst>
        </pc:spChg>
      </pc:sldChg>
      <pc:sldChg chg="modSp mod">
        <pc:chgData name="Toms Siñel" userId="48c17247-ce76-4057-91e9-ecf0d49b4091" providerId="ADAL" clId="{2ADEE2BD-57CF-4EE2-AB89-BA66DF73D3D2}" dt="2023-01-13T00:46:57.440" v="339" actId="1076"/>
        <pc:sldMkLst>
          <pc:docMk/>
          <pc:sldMk cId="1289950816" sldId="1025"/>
        </pc:sldMkLst>
        <pc:spChg chg="mod">
          <ac:chgData name="Toms Siñel" userId="48c17247-ce76-4057-91e9-ecf0d49b4091" providerId="ADAL" clId="{2ADEE2BD-57CF-4EE2-AB89-BA66DF73D3D2}" dt="2023-01-13T00:46:46.429" v="338" actId="14100"/>
          <ac:spMkLst>
            <pc:docMk/>
            <pc:sldMk cId="1289950816" sldId="1025"/>
            <ac:spMk id="6" creationId="{7AD479D0-82ED-41F5-A704-621A18192201}"/>
          </ac:spMkLst>
        </pc:spChg>
        <pc:picChg chg="mod">
          <ac:chgData name="Toms Siñel" userId="48c17247-ce76-4057-91e9-ecf0d49b4091" providerId="ADAL" clId="{2ADEE2BD-57CF-4EE2-AB89-BA66DF73D3D2}" dt="2023-01-13T00:46:57.440" v="339" actId="1076"/>
          <ac:picMkLst>
            <pc:docMk/>
            <pc:sldMk cId="1289950816" sldId="1025"/>
            <ac:picMk id="8" creationId="{00000000-0000-0000-0000-000000000000}"/>
          </ac:picMkLst>
        </pc:picChg>
      </pc:sldChg>
      <pc:sldChg chg="modSp mod">
        <pc:chgData name="Toms Siñel" userId="48c17247-ce76-4057-91e9-ecf0d49b4091" providerId="ADAL" clId="{2ADEE2BD-57CF-4EE2-AB89-BA66DF73D3D2}" dt="2023-01-13T01:08:17.643" v="357" actId="1076"/>
        <pc:sldMkLst>
          <pc:docMk/>
          <pc:sldMk cId="3581896946" sldId="1026"/>
        </pc:sldMkLst>
        <pc:spChg chg="mod">
          <ac:chgData name="Toms Siñel" userId="48c17247-ce76-4057-91e9-ecf0d49b4091" providerId="ADAL" clId="{2ADEE2BD-57CF-4EE2-AB89-BA66DF73D3D2}" dt="2023-01-13T01:08:11.431" v="355" actId="14100"/>
          <ac:spMkLst>
            <pc:docMk/>
            <pc:sldMk cId="3581896946" sldId="1026"/>
            <ac:spMk id="7" creationId="{7AD479D0-82ED-41F5-A704-621A18192201}"/>
          </ac:spMkLst>
        </pc:spChg>
        <pc:picChg chg="mod">
          <ac:chgData name="Toms Siñel" userId="48c17247-ce76-4057-91e9-ecf0d49b4091" providerId="ADAL" clId="{2ADEE2BD-57CF-4EE2-AB89-BA66DF73D3D2}" dt="2023-01-13T01:08:17.643" v="357" actId="1076"/>
          <ac:picMkLst>
            <pc:docMk/>
            <pc:sldMk cId="3581896946" sldId="1026"/>
            <ac:picMk id="2" creationId="{00000000-0000-0000-0000-000000000000}"/>
          </ac:picMkLst>
        </pc:picChg>
      </pc:sldChg>
      <pc:sldChg chg="modSp mod">
        <pc:chgData name="Toms Siñel" userId="48c17247-ce76-4057-91e9-ecf0d49b4091" providerId="ADAL" clId="{2ADEE2BD-57CF-4EE2-AB89-BA66DF73D3D2}" dt="2023-01-13T01:18:56.791" v="383" actId="1076"/>
        <pc:sldMkLst>
          <pc:docMk/>
          <pc:sldMk cId="2448193440" sldId="1027"/>
        </pc:sldMkLst>
        <pc:spChg chg="mod">
          <ac:chgData name="Toms Siñel" userId="48c17247-ce76-4057-91e9-ecf0d49b4091" providerId="ADAL" clId="{2ADEE2BD-57CF-4EE2-AB89-BA66DF73D3D2}" dt="2023-01-13T01:18:54.341" v="382" actId="14100"/>
          <ac:spMkLst>
            <pc:docMk/>
            <pc:sldMk cId="2448193440" sldId="1027"/>
            <ac:spMk id="7" creationId="{7AD479D0-82ED-41F5-A704-621A18192201}"/>
          </ac:spMkLst>
        </pc:spChg>
        <pc:picChg chg="mod">
          <ac:chgData name="Toms Siñel" userId="48c17247-ce76-4057-91e9-ecf0d49b4091" providerId="ADAL" clId="{2ADEE2BD-57CF-4EE2-AB89-BA66DF73D3D2}" dt="2023-01-13T01:18:56.791" v="383" actId="1076"/>
          <ac:picMkLst>
            <pc:docMk/>
            <pc:sldMk cId="2448193440" sldId="1027"/>
            <ac:picMk id="8" creationId="{00000000-0000-0000-0000-000000000000}"/>
          </ac:picMkLst>
        </pc:picChg>
      </pc:sldChg>
      <pc:sldChg chg="modSp mod">
        <pc:chgData name="Toms Siñel" userId="48c17247-ce76-4057-91e9-ecf0d49b4091" providerId="ADAL" clId="{2ADEE2BD-57CF-4EE2-AB89-BA66DF73D3D2}" dt="2023-01-13T01:19:21.741" v="388" actId="1076"/>
        <pc:sldMkLst>
          <pc:docMk/>
          <pc:sldMk cId="449760903" sldId="1028"/>
        </pc:sldMkLst>
        <pc:picChg chg="mod">
          <ac:chgData name="Toms Siñel" userId="48c17247-ce76-4057-91e9-ecf0d49b4091" providerId="ADAL" clId="{2ADEE2BD-57CF-4EE2-AB89-BA66DF73D3D2}" dt="2023-01-13T01:19:21.741" v="388" actId="1076"/>
          <ac:picMkLst>
            <pc:docMk/>
            <pc:sldMk cId="449760903" sldId="1028"/>
            <ac:picMk id="9" creationId="{00000000-0000-0000-0000-000000000000}"/>
          </ac:picMkLst>
        </pc:picChg>
      </pc:sldChg>
      <pc:sldChg chg="modSp mod">
        <pc:chgData name="Toms Siñel" userId="48c17247-ce76-4057-91e9-ecf0d49b4091" providerId="ADAL" clId="{2ADEE2BD-57CF-4EE2-AB89-BA66DF73D3D2}" dt="2023-01-13T01:35:35.607" v="397" actId="14100"/>
        <pc:sldMkLst>
          <pc:docMk/>
          <pc:sldMk cId="1692637184" sldId="1030"/>
        </pc:sldMkLst>
        <pc:spChg chg="mod">
          <ac:chgData name="Toms Siñel" userId="48c17247-ce76-4057-91e9-ecf0d49b4091" providerId="ADAL" clId="{2ADEE2BD-57CF-4EE2-AB89-BA66DF73D3D2}" dt="2023-01-13T01:35:35.607" v="397" actId="14100"/>
          <ac:spMkLst>
            <pc:docMk/>
            <pc:sldMk cId="1692637184" sldId="1030"/>
            <ac:spMk id="21" creationId="{042D9E7B-D1BB-4A59-8D12-11E6C2FA55AC}"/>
          </ac:spMkLst>
        </pc:spChg>
        <pc:graphicFrameChg chg="mod">
          <ac:chgData name="Toms Siñel" userId="48c17247-ce76-4057-91e9-ecf0d49b4091" providerId="ADAL" clId="{2ADEE2BD-57CF-4EE2-AB89-BA66DF73D3D2}" dt="2023-01-13T01:13:25.293" v="379"/>
          <ac:graphicFrameMkLst>
            <pc:docMk/>
            <pc:sldMk cId="1692637184" sldId="1030"/>
            <ac:graphicFrameMk id="6" creationId="{00000000-0000-0000-0000-000000000000}"/>
          </ac:graphicFrameMkLst>
        </pc:graphicFrameChg>
      </pc:sldChg>
      <pc:sldChg chg="modSp mod">
        <pc:chgData name="Toms Siñel" userId="48c17247-ce76-4057-91e9-ecf0d49b4091" providerId="ADAL" clId="{2ADEE2BD-57CF-4EE2-AB89-BA66DF73D3D2}" dt="2023-01-13T01:45:44.493" v="407" actId="14100"/>
        <pc:sldMkLst>
          <pc:docMk/>
          <pc:sldMk cId="1004267655" sldId="1032"/>
        </pc:sldMkLst>
        <pc:spChg chg="mod">
          <ac:chgData name="Toms Siñel" userId="48c17247-ce76-4057-91e9-ecf0d49b4091" providerId="ADAL" clId="{2ADEE2BD-57CF-4EE2-AB89-BA66DF73D3D2}" dt="2023-01-13T01:45:44.493" v="407" actId="14100"/>
          <ac:spMkLst>
            <pc:docMk/>
            <pc:sldMk cId="1004267655" sldId="1032"/>
            <ac:spMk id="6" creationId="{7AD479D0-82ED-41F5-A704-621A18192201}"/>
          </ac:spMkLst>
        </pc:spChg>
      </pc:sldChg>
      <pc:sldChg chg="delSp modSp mod">
        <pc:chgData name="Toms Siñel" userId="48c17247-ce76-4057-91e9-ecf0d49b4091" providerId="ADAL" clId="{2ADEE2BD-57CF-4EE2-AB89-BA66DF73D3D2}" dt="2023-01-13T01:52:03.494" v="418" actId="20577"/>
        <pc:sldMkLst>
          <pc:docMk/>
          <pc:sldMk cId="489407215" sldId="1034"/>
        </pc:sldMkLst>
        <pc:spChg chg="mod">
          <ac:chgData name="Toms Siñel" userId="48c17247-ce76-4057-91e9-ecf0d49b4091" providerId="ADAL" clId="{2ADEE2BD-57CF-4EE2-AB89-BA66DF73D3D2}" dt="2023-01-13T01:52:03.494" v="418" actId="20577"/>
          <ac:spMkLst>
            <pc:docMk/>
            <pc:sldMk cId="489407215" sldId="1034"/>
            <ac:spMk id="6" creationId="{7AD479D0-82ED-41F5-A704-621A18192201}"/>
          </ac:spMkLst>
        </pc:spChg>
        <pc:picChg chg="del">
          <ac:chgData name="Toms Siñel" userId="48c17247-ce76-4057-91e9-ecf0d49b4091" providerId="ADAL" clId="{2ADEE2BD-57CF-4EE2-AB89-BA66DF73D3D2}" dt="2023-01-13T01:51:26.921" v="414" actId="478"/>
          <ac:picMkLst>
            <pc:docMk/>
            <pc:sldMk cId="489407215" sldId="1034"/>
            <ac:picMk id="8" creationId="{00000000-0000-0000-0000-000000000000}"/>
          </ac:picMkLst>
        </pc:picChg>
      </pc:sldChg>
      <pc:sldChg chg="delSp modSp mod">
        <pc:chgData name="Toms Siñel" userId="48c17247-ce76-4057-91e9-ecf0d49b4091" providerId="ADAL" clId="{2ADEE2BD-57CF-4EE2-AB89-BA66DF73D3D2}" dt="2023-01-13T01:53:32.093" v="420" actId="14100"/>
        <pc:sldMkLst>
          <pc:docMk/>
          <pc:sldMk cId="2647945272" sldId="1035"/>
        </pc:sldMkLst>
        <pc:spChg chg="mod">
          <ac:chgData name="Toms Siñel" userId="48c17247-ce76-4057-91e9-ecf0d49b4091" providerId="ADAL" clId="{2ADEE2BD-57CF-4EE2-AB89-BA66DF73D3D2}" dt="2023-01-13T01:53:32.093" v="420" actId="14100"/>
          <ac:spMkLst>
            <pc:docMk/>
            <pc:sldMk cId="2647945272" sldId="1035"/>
            <ac:spMk id="6" creationId="{7AD479D0-82ED-41F5-A704-621A18192201}"/>
          </ac:spMkLst>
        </pc:spChg>
        <pc:picChg chg="del">
          <ac:chgData name="Toms Siñel" userId="48c17247-ce76-4057-91e9-ecf0d49b4091" providerId="ADAL" clId="{2ADEE2BD-57CF-4EE2-AB89-BA66DF73D3D2}" dt="2023-01-13T01:53:22.693" v="419" actId="478"/>
          <ac:picMkLst>
            <pc:docMk/>
            <pc:sldMk cId="2647945272" sldId="1035"/>
            <ac:picMk id="9" creationId="{00000000-0000-0000-0000-000000000000}"/>
          </ac:picMkLst>
        </pc:picChg>
      </pc:sldChg>
      <pc:sldChg chg="addSp delSp modSp mod">
        <pc:chgData name="Toms Siñel" userId="48c17247-ce76-4057-91e9-ecf0d49b4091" providerId="ADAL" clId="{2ADEE2BD-57CF-4EE2-AB89-BA66DF73D3D2}" dt="2023-01-13T05:37:38.711" v="863" actId="1076"/>
        <pc:sldMkLst>
          <pc:docMk/>
          <pc:sldMk cId="960411113" sldId="1036"/>
        </pc:sldMkLst>
        <pc:picChg chg="add mod modCrop">
          <ac:chgData name="Toms Siñel" userId="48c17247-ce76-4057-91e9-ecf0d49b4091" providerId="ADAL" clId="{2ADEE2BD-57CF-4EE2-AB89-BA66DF73D3D2}" dt="2023-01-13T05:37:38.711" v="863" actId="1076"/>
          <ac:picMkLst>
            <pc:docMk/>
            <pc:sldMk cId="960411113" sldId="1036"/>
            <ac:picMk id="3" creationId="{BDA32D04-FFD5-03D8-B2D3-7BED8B6CF747}"/>
          </ac:picMkLst>
        </pc:picChg>
        <pc:picChg chg="del mod">
          <ac:chgData name="Toms Siñel" userId="48c17247-ce76-4057-91e9-ecf0d49b4091" providerId="ADAL" clId="{2ADEE2BD-57CF-4EE2-AB89-BA66DF73D3D2}" dt="2023-01-13T05:37:09.258" v="851" actId="478"/>
          <ac:picMkLst>
            <pc:docMk/>
            <pc:sldMk cId="960411113" sldId="1036"/>
            <ac:picMk id="8" creationId="{00000000-0000-0000-0000-000000000000}"/>
          </ac:picMkLst>
        </pc:picChg>
      </pc:sldChg>
      <pc:sldChg chg="modSp mod">
        <pc:chgData name="Toms Siñel" userId="48c17247-ce76-4057-91e9-ecf0d49b4091" providerId="ADAL" clId="{2ADEE2BD-57CF-4EE2-AB89-BA66DF73D3D2}" dt="2023-01-13T06:08:58.746" v="946" actId="14100"/>
        <pc:sldMkLst>
          <pc:docMk/>
          <pc:sldMk cId="1704735116" sldId="1038"/>
        </pc:sldMkLst>
        <pc:spChg chg="mod">
          <ac:chgData name="Toms Siñel" userId="48c17247-ce76-4057-91e9-ecf0d49b4091" providerId="ADAL" clId="{2ADEE2BD-57CF-4EE2-AB89-BA66DF73D3D2}" dt="2023-01-13T06:08:58.746" v="946" actId="14100"/>
          <ac:spMkLst>
            <pc:docMk/>
            <pc:sldMk cId="1704735116" sldId="1038"/>
            <ac:spMk id="21" creationId="{042D9E7B-D1BB-4A59-8D12-11E6C2FA55AC}"/>
          </ac:spMkLst>
        </pc:spChg>
        <pc:graphicFrameChg chg="mod">
          <ac:chgData name="Toms Siñel" userId="48c17247-ce76-4057-91e9-ecf0d49b4091" providerId="ADAL" clId="{2ADEE2BD-57CF-4EE2-AB89-BA66DF73D3D2}" dt="2023-01-13T01:58:51.437" v="440" actId="255"/>
          <ac:graphicFrameMkLst>
            <pc:docMk/>
            <pc:sldMk cId="1704735116" sldId="1038"/>
            <ac:graphicFrameMk id="16" creationId="{00000000-0000-0000-0000-000000000000}"/>
          </ac:graphicFrameMkLst>
        </pc:graphicFrameChg>
      </pc:sldChg>
      <pc:sldChg chg="modSp mod">
        <pc:chgData name="Toms Siñel" userId="48c17247-ce76-4057-91e9-ecf0d49b4091" providerId="ADAL" clId="{2ADEE2BD-57CF-4EE2-AB89-BA66DF73D3D2}" dt="2023-01-13T06:09:00.868" v="947" actId="14100"/>
        <pc:sldMkLst>
          <pc:docMk/>
          <pc:sldMk cId="3439657028" sldId="1039"/>
        </pc:sldMkLst>
        <pc:spChg chg="mod">
          <ac:chgData name="Toms Siñel" userId="48c17247-ce76-4057-91e9-ecf0d49b4091" providerId="ADAL" clId="{2ADEE2BD-57CF-4EE2-AB89-BA66DF73D3D2}" dt="2023-01-13T06:09:00.868" v="947" actId="14100"/>
          <ac:spMkLst>
            <pc:docMk/>
            <pc:sldMk cId="3439657028" sldId="1039"/>
            <ac:spMk id="21" creationId="{042D9E7B-D1BB-4A59-8D12-11E6C2FA55AC}"/>
          </ac:spMkLst>
        </pc:spChg>
      </pc:sldChg>
      <pc:sldChg chg="modSp mod">
        <pc:chgData name="Toms Siñel" userId="48c17247-ce76-4057-91e9-ecf0d49b4091" providerId="ADAL" clId="{2ADEE2BD-57CF-4EE2-AB89-BA66DF73D3D2}" dt="2023-01-13T06:09:06.345" v="949" actId="14100"/>
        <pc:sldMkLst>
          <pc:docMk/>
          <pc:sldMk cId="3341409939" sldId="1040"/>
        </pc:sldMkLst>
        <pc:spChg chg="mod">
          <ac:chgData name="Toms Siñel" userId="48c17247-ce76-4057-91e9-ecf0d49b4091" providerId="ADAL" clId="{2ADEE2BD-57CF-4EE2-AB89-BA66DF73D3D2}" dt="2023-01-13T06:09:06.345" v="949" actId="14100"/>
          <ac:spMkLst>
            <pc:docMk/>
            <pc:sldMk cId="3341409939" sldId="1040"/>
            <ac:spMk id="21" creationId="{042D9E7B-D1BB-4A59-8D12-11E6C2FA55AC}"/>
          </ac:spMkLst>
        </pc:spChg>
        <pc:graphicFrameChg chg="mod">
          <ac:chgData name="Toms Siñel" userId="48c17247-ce76-4057-91e9-ecf0d49b4091" providerId="ADAL" clId="{2ADEE2BD-57CF-4EE2-AB89-BA66DF73D3D2}" dt="2023-01-13T01:59:29.548" v="445" actId="20577"/>
          <ac:graphicFrameMkLst>
            <pc:docMk/>
            <pc:sldMk cId="3341409939" sldId="1040"/>
            <ac:graphicFrameMk id="6" creationId="{00000000-0000-0000-0000-000000000000}"/>
          </ac:graphicFrameMkLst>
        </pc:graphicFrameChg>
      </pc:sldChg>
      <pc:sldChg chg="modSp mod">
        <pc:chgData name="Toms Siñel" userId="48c17247-ce76-4057-91e9-ecf0d49b4091" providerId="ADAL" clId="{2ADEE2BD-57CF-4EE2-AB89-BA66DF73D3D2}" dt="2023-01-13T02:03:23.716" v="466" actId="1076"/>
        <pc:sldMkLst>
          <pc:docMk/>
          <pc:sldMk cId="2786535952" sldId="1041"/>
        </pc:sldMkLst>
        <pc:picChg chg="mod modCrop">
          <ac:chgData name="Toms Siñel" userId="48c17247-ce76-4057-91e9-ecf0d49b4091" providerId="ADAL" clId="{2ADEE2BD-57CF-4EE2-AB89-BA66DF73D3D2}" dt="2023-01-13T02:03:23.716" v="466" actId="1076"/>
          <ac:picMkLst>
            <pc:docMk/>
            <pc:sldMk cId="2786535952" sldId="1041"/>
            <ac:picMk id="8" creationId="{00000000-0000-0000-0000-000000000000}"/>
          </ac:picMkLst>
        </pc:picChg>
      </pc:sldChg>
      <pc:sldChg chg="delSp modSp mod">
        <pc:chgData name="Toms Siñel" userId="48c17247-ce76-4057-91e9-ecf0d49b4091" providerId="ADAL" clId="{2ADEE2BD-57CF-4EE2-AB89-BA66DF73D3D2}" dt="2023-01-13T02:03:34.403" v="468" actId="14100"/>
        <pc:sldMkLst>
          <pc:docMk/>
          <pc:sldMk cId="1829513128" sldId="1042"/>
        </pc:sldMkLst>
        <pc:spChg chg="mod">
          <ac:chgData name="Toms Siñel" userId="48c17247-ce76-4057-91e9-ecf0d49b4091" providerId="ADAL" clId="{2ADEE2BD-57CF-4EE2-AB89-BA66DF73D3D2}" dt="2023-01-13T02:03:34.403" v="468" actId="14100"/>
          <ac:spMkLst>
            <pc:docMk/>
            <pc:sldMk cId="1829513128" sldId="1042"/>
            <ac:spMk id="6" creationId="{7AD479D0-82ED-41F5-A704-621A18192201}"/>
          </ac:spMkLst>
        </pc:spChg>
        <pc:picChg chg="del">
          <ac:chgData name="Toms Siñel" userId="48c17247-ce76-4057-91e9-ecf0d49b4091" providerId="ADAL" clId="{2ADEE2BD-57CF-4EE2-AB89-BA66DF73D3D2}" dt="2023-01-13T02:03:27.655" v="467" actId="478"/>
          <ac:picMkLst>
            <pc:docMk/>
            <pc:sldMk cId="1829513128" sldId="1042"/>
            <ac:picMk id="2" creationId="{00000000-0000-0000-0000-000000000000}"/>
          </ac:picMkLst>
        </pc:picChg>
      </pc:sldChg>
      <pc:sldChg chg="modSp mod">
        <pc:chgData name="Toms Siñel" userId="48c17247-ce76-4057-91e9-ecf0d49b4091" providerId="ADAL" clId="{2ADEE2BD-57CF-4EE2-AB89-BA66DF73D3D2}" dt="2023-01-13T02:04:46.887" v="471" actId="1076"/>
        <pc:sldMkLst>
          <pc:docMk/>
          <pc:sldMk cId="1291209993" sldId="1045"/>
        </pc:sldMkLst>
        <pc:picChg chg="mod">
          <ac:chgData name="Toms Siñel" userId="48c17247-ce76-4057-91e9-ecf0d49b4091" providerId="ADAL" clId="{2ADEE2BD-57CF-4EE2-AB89-BA66DF73D3D2}" dt="2023-01-13T02:04:46.887" v="471" actId="1076"/>
          <ac:picMkLst>
            <pc:docMk/>
            <pc:sldMk cId="1291209993" sldId="1045"/>
            <ac:picMk id="2" creationId="{00000000-0000-0000-0000-000000000000}"/>
          </ac:picMkLst>
        </pc:picChg>
      </pc:sldChg>
      <pc:sldChg chg="modSp mod">
        <pc:chgData name="Toms Siñel" userId="48c17247-ce76-4057-91e9-ecf0d49b4091" providerId="ADAL" clId="{2ADEE2BD-57CF-4EE2-AB89-BA66DF73D3D2}" dt="2023-01-13T02:06:06.557" v="480" actId="14100"/>
        <pc:sldMkLst>
          <pc:docMk/>
          <pc:sldMk cId="3186923216" sldId="1046"/>
        </pc:sldMkLst>
        <pc:spChg chg="mod">
          <ac:chgData name="Toms Siñel" userId="48c17247-ce76-4057-91e9-ecf0d49b4091" providerId="ADAL" clId="{2ADEE2BD-57CF-4EE2-AB89-BA66DF73D3D2}" dt="2023-01-13T02:06:06.557" v="480" actId="14100"/>
          <ac:spMkLst>
            <pc:docMk/>
            <pc:sldMk cId="3186923216" sldId="1046"/>
            <ac:spMk id="21" creationId="{042D9E7B-D1BB-4A59-8D12-11E6C2FA55AC}"/>
          </ac:spMkLst>
        </pc:spChg>
      </pc:sldChg>
      <pc:sldChg chg="modSp mod">
        <pc:chgData name="Toms Siñel" userId="48c17247-ce76-4057-91e9-ecf0d49b4091" providerId="ADAL" clId="{2ADEE2BD-57CF-4EE2-AB89-BA66DF73D3D2}" dt="2023-01-13T06:09:34.249" v="950" actId="14100"/>
        <pc:sldMkLst>
          <pc:docMk/>
          <pc:sldMk cId="1977779915" sldId="1047"/>
        </pc:sldMkLst>
        <pc:spChg chg="mod">
          <ac:chgData name="Toms Siñel" userId="48c17247-ce76-4057-91e9-ecf0d49b4091" providerId="ADAL" clId="{2ADEE2BD-57CF-4EE2-AB89-BA66DF73D3D2}" dt="2023-01-13T06:09:34.249" v="950" actId="14100"/>
          <ac:spMkLst>
            <pc:docMk/>
            <pc:sldMk cId="1977779915" sldId="1047"/>
            <ac:spMk id="21" creationId="{042D9E7B-D1BB-4A59-8D12-11E6C2FA55AC}"/>
          </ac:spMkLst>
        </pc:spChg>
        <pc:graphicFrameChg chg="mod">
          <ac:chgData name="Toms Siñel" userId="48c17247-ce76-4057-91e9-ecf0d49b4091" providerId="ADAL" clId="{2ADEE2BD-57CF-4EE2-AB89-BA66DF73D3D2}" dt="2023-01-13T02:06:54.821" v="484" actId="11530"/>
          <ac:graphicFrameMkLst>
            <pc:docMk/>
            <pc:sldMk cId="1977779915" sldId="1047"/>
            <ac:graphicFrameMk id="6" creationId="{00000000-0000-0000-0000-000000000000}"/>
          </ac:graphicFrameMkLst>
        </pc:graphicFrameChg>
      </pc:sldChg>
      <pc:sldChg chg="modSp mod">
        <pc:chgData name="Toms Siñel" userId="48c17247-ce76-4057-91e9-ecf0d49b4091" providerId="ADAL" clId="{2ADEE2BD-57CF-4EE2-AB89-BA66DF73D3D2}" dt="2023-01-13T06:09:37.282" v="951" actId="14100"/>
        <pc:sldMkLst>
          <pc:docMk/>
          <pc:sldMk cId="2235890387" sldId="1048"/>
        </pc:sldMkLst>
        <pc:spChg chg="mod">
          <ac:chgData name="Toms Siñel" userId="48c17247-ce76-4057-91e9-ecf0d49b4091" providerId="ADAL" clId="{2ADEE2BD-57CF-4EE2-AB89-BA66DF73D3D2}" dt="2023-01-13T06:09:37.282" v="951" actId="14100"/>
          <ac:spMkLst>
            <pc:docMk/>
            <pc:sldMk cId="2235890387" sldId="1048"/>
            <ac:spMk id="21" creationId="{042D9E7B-D1BB-4A59-8D12-11E6C2FA55AC}"/>
          </ac:spMkLst>
        </pc:spChg>
        <pc:graphicFrameChg chg="mod">
          <ac:chgData name="Toms Siñel" userId="48c17247-ce76-4057-91e9-ecf0d49b4091" providerId="ADAL" clId="{2ADEE2BD-57CF-4EE2-AB89-BA66DF73D3D2}" dt="2023-01-13T02:07:09.397" v="493" actId="20577"/>
          <ac:graphicFrameMkLst>
            <pc:docMk/>
            <pc:sldMk cId="2235890387" sldId="1048"/>
            <ac:graphicFrameMk id="7" creationId="{00000000-0000-0000-0000-000000000000}"/>
          </ac:graphicFrameMkLst>
        </pc:graphicFrameChg>
      </pc:sldChg>
      <pc:sldChg chg="modSp mod">
        <pc:chgData name="Toms Siñel" userId="48c17247-ce76-4057-91e9-ecf0d49b4091" providerId="ADAL" clId="{2ADEE2BD-57CF-4EE2-AB89-BA66DF73D3D2}" dt="2023-01-13T06:09:41.582" v="952" actId="14100"/>
        <pc:sldMkLst>
          <pc:docMk/>
          <pc:sldMk cId="1491626959" sldId="1049"/>
        </pc:sldMkLst>
        <pc:spChg chg="mod">
          <ac:chgData name="Toms Siñel" userId="48c17247-ce76-4057-91e9-ecf0d49b4091" providerId="ADAL" clId="{2ADEE2BD-57CF-4EE2-AB89-BA66DF73D3D2}" dt="2023-01-13T06:09:41.582" v="952" actId="14100"/>
          <ac:spMkLst>
            <pc:docMk/>
            <pc:sldMk cId="1491626959" sldId="1049"/>
            <ac:spMk id="21" creationId="{042D9E7B-D1BB-4A59-8D12-11E6C2FA55AC}"/>
          </ac:spMkLst>
        </pc:spChg>
        <pc:graphicFrameChg chg="mod">
          <ac:chgData name="Toms Siñel" userId="48c17247-ce76-4057-91e9-ecf0d49b4091" providerId="ADAL" clId="{2ADEE2BD-57CF-4EE2-AB89-BA66DF73D3D2}" dt="2023-01-13T02:11:05.702" v="503" actId="20577"/>
          <ac:graphicFrameMkLst>
            <pc:docMk/>
            <pc:sldMk cId="1491626959" sldId="1049"/>
            <ac:graphicFrameMk id="7" creationId="{00000000-0000-0000-0000-000000000000}"/>
          </ac:graphicFrameMkLst>
        </pc:graphicFrameChg>
      </pc:sldChg>
      <pc:sldChg chg="modSp mod">
        <pc:chgData name="Toms Siñel" userId="48c17247-ce76-4057-91e9-ecf0d49b4091" providerId="ADAL" clId="{2ADEE2BD-57CF-4EE2-AB89-BA66DF73D3D2}" dt="2023-01-13T02:18:36.555" v="536" actId="14100"/>
        <pc:sldMkLst>
          <pc:docMk/>
          <pc:sldMk cId="2472034134" sldId="1051"/>
        </pc:sldMkLst>
        <pc:spChg chg="mod">
          <ac:chgData name="Toms Siñel" userId="48c17247-ce76-4057-91e9-ecf0d49b4091" providerId="ADAL" clId="{2ADEE2BD-57CF-4EE2-AB89-BA66DF73D3D2}" dt="2023-01-13T02:18:36.555" v="536" actId="14100"/>
          <ac:spMkLst>
            <pc:docMk/>
            <pc:sldMk cId="2472034134" sldId="1051"/>
            <ac:spMk id="21" creationId="{042D9E7B-D1BB-4A59-8D12-11E6C2FA55AC}"/>
          </ac:spMkLst>
        </pc:spChg>
      </pc:sldChg>
      <pc:sldChg chg="modSp mod">
        <pc:chgData name="Toms Siñel" userId="48c17247-ce76-4057-91e9-ecf0d49b4091" providerId="ADAL" clId="{2ADEE2BD-57CF-4EE2-AB89-BA66DF73D3D2}" dt="2023-01-13T02:25:25.995" v="552" actId="14100"/>
        <pc:sldMkLst>
          <pc:docMk/>
          <pc:sldMk cId="3049676492" sldId="1052"/>
        </pc:sldMkLst>
        <pc:spChg chg="mod">
          <ac:chgData name="Toms Siñel" userId="48c17247-ce76-4057-91e9-ecf0d49b4091" providerId="ADAL" clId="{2ADEE2BD-57CF-4EE2-AB89-BA66DF73D3D2}" dt="2023-01-12T23:44:32.429" v="186"/>
          <ac:spMkLst>
            <pc:docMk/>
            <pc:sldMk cId="3049676492" sldId="1052"/>
            <ac:spMk id="8" creationId="{D4692533-266A-4082-883E-E679352395A1}"/>
          </ac:spMkLst>
        </pc:spChg>
        <pc:spChg chg="mod">
          <ac:chgData name="Toms Siñel" userId="48c17247-ce76-4057-91e9-ecf0d49b4091" providerId="ADAL" clId="{2ADEE2BD-57CF-4EE2-AB89-BA66DF73D3D2}" dt="2023-01-13T02:25:25.995" v="552" actId="14100"/>
          <ac:spMkLst>
            <pc:docMk/>
            <pc:sldMk cId="3049676492" sldId="1052"/>
            <ac:spMk id="21" creationId="{042D9E7B-D1BB-4A59-8D12-11E6C2FA55AC}"/>
          </ac:spMkLst>
        </pc:spChg>
      </pc:sldChg>
      <pc:sldChg chg="modSp mod">
        <pc:chgData name="Toms Siñel" userId="48c17247-ce76-4057-91e9-ecf0d49b4091" providerId="ADAL" clId="{2ADEE2BD-57CF-4EE2-AB89-BA66DF73D3D2}" dt="2023-01-13T02:23:30.954" v="542" actId="14100"/>
        <pc:sldMkLst>
          <pc:docMk/>
          <pc:sldMk cId="58197369" sldId="1053"/>
        </pc:sldMkLst>
        <pc:spChg chg="mod">
          <ac:chgData name="Toms Siñel" userId="48c17247-ce76-4057-91e9-ecf0d49b4091" providerId="ADAL" clId="{2ADEE2BD-57CF-4EE2-AB89-BA66DF73D3D2}" dt="2023-01-13T02:23:30.954" v="542" actId="14100"/>
          <ac:spMkLst>
            <pc:docMk/>
            <pc:sldMk cId="58197369" sldId="1053"/>
            <ac:spMk id="21" creationId="{042D9E7B-D1BB-4A59-8D12-11E6C2FA55AC}"/>
          </ac:spMkLst>
        </pc:spChg>
      </pc:sldChg>
      <pc:sldChg chg="addSp delSp modSp mod">
        <pc:chgData name="Toms Siñel" userId="48c17247-ce76-4057-91e9-ecf0d49b4091" providerId="ADAL" clId="{2ADEE2BD-57CF-4EE2-AB89-BA66DF73D3D2}" dt="2023-01-13T02:20:29.942" v="538" actId="1076"/>
        <pc:sldMkLst>
          <pc:docMk/>
          <pc:sldMk cId="1673154551" sldId="1054"/>
        </pc:sldMkLst>
        <pc:spChg chg="add del mod">
          <ac:chgData name="Toms Siñel" userId="48c17247-ce76-4057-91e9-ecf0d49b4091" providerId="ADAL" clId="{2ADEE2BD-57CF-4EE2-AB89-BA66DF73D3D2}" dt="2023-01-13T02:15:41.189" v="527" actId="478"/>
          <ac:spMkLst>
            <pc:docMk/>
            <pc:sldMk cId="1673154551" sldId="1054"/>
            <ac:spMk id="5" creationId="{19DC537D-7719-279F-31B6-456C8386F284}"/>
          </ac:spMkLst>
        </pc:spChg>
        <pc:spChg chg="del">
          <ac:chgData name="Toms Siñel" userId="48c17247-ce76-4057-91e9-ecf0d49b4091" providerId="ADAL" clId="{2ADEE2BD-57CF-4EE2-AB89-BA66DF73D3D2}" dt="2023-01-13T02:15:38.566" v="526" actId="478"/>
          <ac:spMkLst>
            <pc:docMk/>
            <pc:sldMk cId="1673154551" sldId="1054"/>
            <ac:spMk id="12" creationId="{70AB3EF6-BB7D-4D73-9C21-731770A78952}"/>
          </ac:spMkLst>
        </pc:spChg>
        <pc:picChg chg="del mod modCrop">
          <ac:chgData name="Toms Siñel" userId="48c17247-ce76-4057-91e9-ecf0d49b4091" providerId="ADAL" clId="{2ADEE2BD-57CF-4EE2-AB89-BA66DF73D3D2}" dt="2023-01-13T02:18:07.591" v="528" actId="478"/>
          <ac:picMkLst>
            <pc:docMk/>
            <pc:sldMk cId="1673154551" sldId="1054"/>
            <ac:picMk id="2" creationId="{00000000-0000-0000-0000-000000000000}"/>
          </ac:picMkLst>
        </pc:picChg>
        <pc:picChg chg="add mod">
          <ac:chgData name="Toms Siñel" userId="48c17247-ce76-4057-91e9-ecf0d49b4091" providerId="ADAL" clId="{2ADEE2BD-57CF-4EE2-AB89-BA66DF73D3D2}" dt="2023-01-13T02:20:29.942" v="538" actId="1076"/>
          <ac:picMkLst>
            <pc:docMk/>
            <pc:sldMk cId="1673154551" sldId="1054"/>
            <ac:picMk id="9" creationId="{D379872B-5885-AD4F-B396-2B9100F1AECF}"/>
          </ac:picMkLst>
        </pc:picChg>
      </pc:sldChg>
      <pc:sldChg chg="modSp mod">
        <pc:chgData name="Toms Siñel" userId="48c17247-ce76-4057-91e9-ecf0d49b4091" providerId="ADAL" clId="{2ADEE2BD-57CF-4EE2-AB89-BA66DF73D3D2}" dt="2023-01-13T02:20:45.705" v="539" actId="14100"/>
        <pc:sldMkLst>
          <pc:docMk/>
          <pc:sldMk cId="1901456093" sldId="1055"/>
        </pc:sldMkLst>
        <pc:spChg chg="mod">
          <ac:chgData name="Toms Siñel" userId="48c17247-ce76-4057-91e9-ecf0d49b4091" providerId="ADAL" clId="{2ADEE2BD-57CF-4EE2-AB89-BA66DF73D3D2}" dt="2023-01-13T02:20:45.705" v="539" actId="14100"/>
          <ac:spMkLst>
            <pc:docMk/>
            <pc:sldMk cId="1901456093" sldId="1055"/>
            <ac:spMk id="21" creationId="{042D9E7B-D1BB-4A59-8D12-11E6C2FA55AC}"/>
          </ac:spMkLst>
        </pc:spChg>
      </pc:sldChg>
      <pc:sldChg chg="modSp mod">
        <pc:chgData name="Toms Siñel" userId="48c17247-ce76-4057-91e9-ecf0d49b4091" providerId="ADAL" clId="{2ADEE2BD-57CF-4EE2-AB89-BA66DF73D3D2}" dt="2023-01-13T02:23:51.972" v="544" actId="14100"/>
        <pc:sldMkLst>
          <pc:docMk/>
          <pc:sldMk cId="962413932" sldId="1056"/>
        </pc:sldMkLst>
        <pc:spChg chg="mod">
          <ac:chgData name="Toms Siñel" userId="48c17247-ce76-4057-91e9-ecf0d49b4091" providerId="ADAL" clId="{2ADEE2BD-57CF-4EE2-AB89-BA66DF73D3D2}" dt="2023-01-13T02:23:51.972" v="544" actId="14100"/>
          <ac:spMkLst>
            <pc:docMk/>
            <pc:sldMk cId="962413932" sldId="1056"/>
            <ac:spMk id="21" creationId="{042D9E7B-D1BB-4A59-8D12-11E6C2FA55AC}"/>
          </ac:spMkLst>
        </pc:spChg>
      </pc:sldChg>
      <pc:sldChg chg="modSp mod">
        <pc:chgData name="Toms Siñel" userId="48c17247-ce76-4057-91e9-ecf0d49b4091" providerId="ADAL" clId="{2ADEE2BD-57CF-4EE2-AB89-BA66DF73D3D2}" dt="2023-01-13T02:15:24.296" v="525" actId="1076"/>
        <pc:sldMkLst>
          <pc:docMk/>
          <pc:sldMk cId="3060466120" sldId="1059"/>
        </pc:sldMkLst>
        <pc:picChg chg="mod">
          <ac:chgData name="Toms Siñel" userId="48c17247-ce76-4057-91e9-ecf0d49b4091" providerId="ADAL" clId="{2ADEE2BD-57CF-4EE2-AB89-BA66DF73D3D2}" dt="2023-01-13T02:15:24.296" v="525" actId="1076"/>
          <ac:picMkLst>
            <pc:docMk/>
            <pc:sldMk cId="3060466120" sldId="1059"/>
            <ac:picMk id="2" creationId="{00000000-0000-0000-0000-000000000000}"/>
          </ac:picMkLst>
        </pc:picChg>
      </pc:sldChg>
      <pc:sldChg chg="modSp mod">
        <pc:chgData name="Toms Siñel" userId="48c17247-ce76-4057-91e9-ecf0d49b4091" providerId="ADAL" clId="{2ADEE2BD-57CF-4EE2-AB89-BA66DF73D3D2}" dt="2023-01-13T02:22:46.085" v="541" actId="1076"/>
        <pc:sldMkLst>
          <pc:docMk/>
          <pc:sldMk cId="2211501683" sldId="1061"/>
        </pc:sldMkLst>
        <pc:picChg chg="mod">
          <ac:chgData name="Toms Siñel" userId="48c17247-ce76-4057-91e9-ecf0d49b4091" providerId="ADAL" clId="{2ADEE2BD-57CF-4EE2-AB89-BA66DF73D3D2}" dt="2023-01-13T02:22:46.085" v="541" actId="1076"/>
          <ac:picMkLst>
            <pc:docMk/>
            <pc:sldMk cId="2211501683" sldId="1061"/>
            <ac:picMk id="3" creationId="{526BC055-4744-DDC0-0971-EC49C9C17940}"/>
          </ac:picMkLst>
        </pc:picChg>
      </pc:sldChg>
      <pc:sldChg chg="delSp modSp mod">
        <pc:chgData name="Toms Siñel" userId="48c17247-ce76-4057-91e9-ecf0d49b4091" providerId="ADAL" clId="{2ADEE2BD-57CF-4EE2-AB89-BA66DF73D3D2}" dt="2023-01-13T02:24:17.948" v="547" actId="14100"/>
        <pc:sldMkLst>
          <pc:docMk/>
          <pc:sldMk cId="1307982404" sldId="1062"/>
        </pc:sldMkLst>
        <pc:spChg chg="mod">
          <ac:chgData name="Toms Siñel" userId="48c17247-ce76-4057-91e9-ecf0d49b4091" providerId="ADAL" clId="{2ADEE2BD-57CF-4EE2-AB89-BA66DF73D3D2}" dt="2023-01-13T02:24:17.948" v="547" actId="14100"/>
          <ac:spMkLst>
            <pc:docMk/>
            <pc:sldMk cId="1307982404" sldId="1062"/>
            <ac:spMk id="7" creationId="{7AD479D0-82ED-41F5-A704-621A18192201}"/>
          </ac:spMkLst>
        </pc:spChg>
        <pc:picChg chg="del">
          <ac:chgData name="Toms Siñel" userId="48c17247-ce76-4057-91e9-ecf0d49b4091" providerId="ADAL" clId="{2ADEE2BD-57CF-4EE2-AB89-BA66DF73D3D2}" dt="2023-01-13T02:24:10.822" v="546" actId="478"/>
          <ac:picMkLst>
            <pc:docMk/>
            <pc:sldMk cId="1307982404" sldId="1062"/>
            <ac:picMk id="2" creationId="{00000000-0000-0000-0000-000000000000}"/>
          </ac:picMkLst>
        </pc:picChg>
      </pc:sldChg>
      <pc:sldChg chg="delSp modSp mod">
        <pc:chgData name="Toms Siñel" userId="48c17247-ce76-4057-91e9-ecf0d49b4091" providerId="ADAL" clId="{2ADEE2BD-57CF-4EE2-AB89-BA66DF73D3D2}" dt="2023-01-13T02:26:33.687" v="555" actId="14100"/>
        <pc:sldMkLst>
          <pc:docMk/>
          <pc:sldMk cId="4228951069" sldId="1064"/>
        </pc:sldMkLst>
        <pc:spChg chg="mod">
          <ac:chgData name="Toms Siñel" userId="48c17247-ce76-4057-91e9-ecf0d49b4091" providerId="ADAL" clId="{2ADEE2BD-57CF-4EE2-AB89-BA66DF73D3D2}" dt="2023-01-13T02:26:33.687" v="555" actId="14100"/>
          <ac:spMkLst>
            <pc:docMk/>
            <pc:sldMk cId="4228951069" sldId="1064"/>
            <ac:spMk id="7" creationId="{7AD479D0-82ED-41F5-A704-621A18192201}"/>
          </ac:spMkLst>
        </pc:spChg>
        <pc:picChg chg="del">
          <ac:chgData name="Toms Siñel" userId="48c17247-ce76-4057-91e9-ecf0d49b4091" providerId="ADAL" clId="{2ADEE2BD-57CF-4EE2-AB89-BA66DF73D3D2}" dt="2023-01-13T02:26:27.668" v="554" actId="478"/>
          <ac:picMkLst>
            <pc:docMk/>
            <pc:sldMk cId="4228951069" sldId="1064"/>
            <ac:picMk id="8" creationId="{00000000-0000-0000-0000-000000000000}"/>
          </ac:picMkLst>
        </pc:picChg>
      </pc:sldChg>
      <pc:sldChg chg="modSp mod">
        <pc:chgData name="Toms Siñel" userId="48c17247-ce76-4057-91e9-ecf0d49b4091" providerId="ADAL" clId="{2ADEE2BD-57CF-4EE2-AB89-BA66DF73D3D2}" dt="2023-01-13T02:28:41.895" v="572" actId="20577"/>
        <pc:sldMkLst>
          <pc:docMk/>
          <pc:sldMk cId="3736642281" sldId="1065"/>
        </pc:sldMkLst>
        <pc:spChg chg="mod">
          <ac:chgData name="Toms Siñel" userId="48c17247-ce76-4057-91e9-ecf0d49b4091" providerId="ADAL" clId="{2ADEE2BD-57CF-4EE2-AB89-BA66DF73D3D2}" dt="2023-01-13T02:28:41.895" v="572" actId="20577"/>
          <ac:spMkLst>
            <pc:docMk/>
            <pc:sldMk cId="3736642281" sldId="1065"/>
            <ac:spMk id="7" creationId="{7AD479D0-82ED-41F5-A704-621A18192201}"/>
          </ac:spMkLst>
        </pc:spChg>
        <pc:picChg chg="mod">
          <ac:chgData name="Toms Siñel" userId="48c17247-ce76-4057-91e9-ecf0d49b4091" providerId="ADAL" clId="{2ADEE2BD-57CF-4EE2-AB89-BA66DF73D3D2}" dt="2023-01-13T02:27:54.782" v="557" actId="14100"/>
          <ac:picMkLst>
            <pc:docMk/>
            <pc:sldMk cId="3736642281" sldId="1065"/>
            <ac:picMk id="3" creationId="{00000000-0000-0000-0000-000000000000}"/>
          </ac:picMkLst>
        </pc:picChg>
      </pc:sldChg>
      <pc:sldChg chg="modSp mod">
        <pc:chgData name="Toms Siñel" userId="48c17247-ce76-4057-91e9-ecf0d49b4091" providerId="ADAL" clId="{2ADEE2BD-57CF-4EE2-AB89-BA66DF73D3D2}" dt="2023-01-13T02:33:24.799" v="582" actId="14100"/>
        <pc:sldMkLst>
          <pc:docMk/>
          <pc:sldMk cId="1365498940" sldId="1066"/>
        </pc:sldMkLst>
        <pc:spChg chg="mod">
          <ac:chgData name="Toms Siñel" userId="48c17247-ce76-4057-91e9-ecf0d49b4091" providerId="ADAL" clId="{2ADEE2BD-57CF-4EE2-AB89-BA66DF73D3D2}" dt="2023-01-13T02:33:24.799" v="582" actId="14100"/>
          <ac:spMkLst>
            <pc:docMk/>
            <pc:sldMk cId="1365498940" sldId="1066"/>
            <ac:spMk id="21" creationId="{042D9E7B-D1BB-4A59-8D12-11E6C2FA55AC}"/>
          </ac:spMkLst>
        </pc:spChg>
      </pc:sldChg>
      <pc:sldChg chg="modSp mod">
        <pc:chgData name="Toms Siñel" userId="48c17247-ce76-4057-91e9-ecf0d49b4091" providerId="ADAL" clId="{2ADEE2BD-57CF-4EE2-AB89-BA66DF73D3D2}" dt="2023-01-13T02:33:30.362" v="583" actId="14100"/>
        <pc:sldMkLst>
          <pc:docMk/>
          <pc:sldMk cId="3507403109" sldId="1067"/>
        </pc:sldMkLst>
        <pc:spChg chg="mod">
          <ac:chgData name="Toms Siñel" userId="48c17247-ce76-4057-91e9-ecf0d49b4091" providerId="ADAL" clId="{2ADEE2BD-57CF-4EE2-AB89-BA66DF73D3D2}" dt="2023-01-13T02:33:30.362" v="583" actId="14100"/>
          <ac:spMkLst>
            <pc:docMk/>
            <pc:sldMk cId="3507403109" sldId="1067"/>
            <ac:spMk id="21" creationId="{042D9E7B-D1BB-4A59-8D12-11E6C2FA55AC}"/>
          </ac:spMkLst>
        </pc:spChg>
      </pc:sldChg>
      <pc:sldChg chg="addSp delSp modSp mod">
        <pc:chgData name="Toms Siñel" userId="48c17247-ce76-4057-91e9-ecf0d49b4091" providerId="ADAL" clId="{2ADEE2BD-57CF-4EE2-AB89-BA66DF73D3D2}" dt="2023-01-13T05:38:46.293" v="867" actId="1076"/>
        <pc:sldMkLst>
          <pc:docMk/>
          <pc:sldMk cId="426286384" sldId="1068"/>
        </pc:sldMkLst>
        <pc:spChg chg="mod">
          <ac:chgData name="Toms Siñel" userId="48c17247-ce76-4057-91e9-ecf0d49b4091" providerId="ADAL" clId="{2ADEE2BD-57CF-4EE2-AB89-BA66DF73D3D2}" dt="2023-01-13T02:33:58.938" v="585" actId="14100"/>
          <ac:spMkLst>
            <pc:docMk/>
            <pc:sldMk cId="426286384" sldId="1068"/>
            <ac:spMk id="7" creationId="{7AD479D0-82ED-41F5-A704-621A18192201}"/>
          </ac:spMkLst>
        </pc:spChg>
        <pc:picChg chg="del mod">
          <ac:chgData name="Toms Siñel" userId="48c17247-ce76-4057-91e9-ecf0d49b4091" providerId="ADAL" clId="{2ADEE2BD-57CF-4EE2-AB89-BA66DF73D3D2}" dt="2023-01-13T02:36:32.780" v="587" actId="478"/>
          <ac:picMkLst>
            <pc:docMk/>
            <pc:sldMk cId="426286384" sldId="1068"/>
            <ac:picMk id="2" creationId="{00000000-0000-0000-0000-000000000000}"/>
          </ac:picMkLst>
        </pc:picChg>
        <pc:picChg chg="add mod modCrop">
          <ac:chgData name="Toms Siñel" userId="48c17247-ce76-4057-91e9-ecf0d49b4091" providerId="ADAL" clId="{2ADEE2BD-57CF-4EE2-AB89-BA66DF73D3D2}" dt="2023-01-13T05:38:46.293" v="867" actId="1076"/>
          <ac:picMkLst>
            <pc:docMk/>
            <pc:sldMk cId="426286384" sldId="1068"/>
            <ac:picMk id="5" creationId="{C999B705-1FC7-E678-535E-0F2B4D3BD534}"/>
          </ac:picMkLst>
        </pc:picChg>
      </pc:sldChg>
      <pc:sldChg chg="modSp mod">
        <pc:chgData name="Toms Siñel" userId="48c17247-ce76-4057-91e9-ecf0d49b4091" providerId="ADAL" clId="{2ADEE2BD-57CF-4EE2-AB89-BA66DF73D3D2}" dt="2023-01-13T02:37:41.354" v="603" actId="20577"/>
        <pc:sldMkLst>
          <pc:docMk/>
          <pc:sldMk cId="2663769418" sldId="1069"/>
        </pc:sldMkLst>
        <pc:spChg chg="mod">
          <ac:chgData name="Toms Siñel" userId="48c17247-ce76-4057-91e9-ecf0d49b4091" providerId="ADAL" clId="{2ADEE2BD-57CF-4EE2-AB89-BA66DF73D3D2}" dt="2023-01-13T02:23:36.841" v="543" actId="14100"/>
          <ac:spMkLst>
            <pc:docMk/>
            <pc:sldMk cId="2663769418" sldId="1069"/>
            <ac:spMk id="21" creationId="{042D9E7B-D1BB-4A59-8D12-11E6C2FA55AC}"/>
          </ac:spMkLst>
        </pc:spChg>
        <pc:graphicFrameChg chg="mod">
          <ac:chgData name="Toms Siñel" userId="48c17247-ce76-4057-91e9-ecf0d49b4091" providerId="ADAL" clId="{2ADEE2BD-57CF-4EE2-AB89-BA66DF73D3D2}" dt="2023-01-13T02:37:41.354" v="603" actId="20577"/>
          <ac:graphicFrameMkLst>
            <pc:docMk/>
            <pc:sldMk cId="2663769418" sldId="1069"/>
            <ac:graphicFrameMk id="6" creationId="{00000000-0000-0000-0000-000000000000}"/>
          </ac:graphicFrameMkLst>
        </pc:graphicFrameChg>
      </pc:sldChg>
      <pc:sldChg chg="modSp mod">
        <pc:chgData name="Toms Siñel" userId="48c17247-ce76-4057-91e9-ecf0d49b4091" providerId="ADAL" clId="{2ADEE2BD-57CF-4EE2-AB89-BA66DF73D3D2}" dt="2023-01-13T02:49:59.646" v="607" actId="14100"/>
        <pc:sldMkLst>
          <pc:docMk/>
          <pc:sldMk cId="1359599663" sldId="1070"/>
        </pc:sldMkLst>
        <pc:spChg chg="mod">
          <ac:chgData name="Toms Siñel" userId="48c17247-ce76-4057-91e9-ecf0d49b4091" providerId="ADAL" clId="{2ADEE2BD-57CF-4EE2-AB89-BA66DF73D3D2}" dt="2023-01-13T02:49:59.646" v="607" actId="14100"/>
          <ac:spMkLst>
            <pc:docMk/>
            <pc:sldMk cId="1359599663" sldId="1070"/>
            <ac:spMk id="21" creationId="{042D9E7B-D1BB-4A59-8D12-11E6C2FA55AC}"/>
          </ac:spMkLst>
        </pc:spChg>
      </pc:sldChg>
      <pc:sldChg chg="modSp mod">
        <pc:chgData name="Toms Siñel" userId="48c17247-ce76-4057-91e9-ecf0d49b4091" providerId="ADAL" clId="{2ADEE2BD-57CF-4EE2-AB89-BA66DF73D3D2}" dt="2023-01-13T02:49:51.575" v="606" actId="1076"/>
        <pc:sldMkLst>
          <pc:docMk/>
          <pc:sldMk cId="491737700" sldId="1071"/>
        </pc:sldMkLst>
        <pc:spChg chg="mod">
          <ac:chgData name="Toms Siñel" userId="48c17247-ce76-4057-91e9-ecf0d49b4091" providerId="ADAL" clId="{2ADEE2BD-57CF-4EE2-AB89-BA66DF73D3D2}" dt="2023-01-13T02:37:53.362" v="604" actId="14100"/>
          <ac:spMkLst>
            <pc:docMk/>
            <pc:sldMk cId="491737700" sldId="1071"/>
            <ac:spMk id="7" creationId="{7AD479D0-82ED-41F5-A704-621A18192201}"/>
          </ac:spMkLst>
        </pc:spChg>
        <pc:picChg chg="mod">
          <ac:chgData name="Toms Siñel" userId="48c17247-ce76-4057-91e9-ecf0d49b4091" providerId="ADAL" clId="{2ADEE2BD-57CF-4EE2-AB89-BA66DF73D3D2}" dt="2023-01-13T02:49:51.575" v="606" actId="1076"/>
          <ac:picMkLst>
            <pc:docMk/>
            <pc:sldMk cId="491737700" sldId="1071"/>
            <ac:picMk id="3" creationId="{00000000-0000-0000-0000-000000000000}"/>
          </ac:picMkLst>
        </pc:picChg>
      </pc:sldChg>
      <pc:sldChg chg="modSp mod">
        <pc:chgData name="Toms Siñel" userId="48c17247-ce76-4057-91e9-ecf0d49b4091" providerId="ADAL" clId="{2ADEE2BD-57CF-4EE2-AB89-BA66DF73D3D2}" dt="2023-01-13T02:52:58.575" v="611" actId="1076"/>
        <pc:sldMkLst>
          <pc:docMk/>
          <pc:sldMk cId="1572098910" sldId="1072"/>
        </pc:sldMkLst>
        <pc:spChg chg="mod">
          <ac:chgData name="Toms Siñel" userId="48c17247-ce76-4057-91e9-ecf0d49b4091" providerId="ADAL" clId="{2ADEE2BD-57CF-4EE2-AB89-BA66DF73D3D2}" dt="2023-01-13T02:51:57.970" v="608" actId="14100"/>
          <ac:spMkLst>
            <pc:docMk/>
            <pc:sldMk cId="1572098910" sldId="1072"/>
            <ac:spMk id="6" creationId="{7AD479D0-82ED-41F5-A704-621A18192201}"/>
          </ac:spMkLst>
        </pc:spChg>
        <pc:picChg chg="mod">
          <ac:chgData name="Toms Siñel" userId="48c17247-ce76-4057-91e9-ecf0d49b4091" providerId="ADAL" clId="{2ADEE2BD-57CF-4EE2-AB89-BA66DF73D3D2}" dt="2023-01-13T02:52:58.575" v="611" actId="1076"/>
          <ac:picMkLst>
            <pc:docMk/>
            <pc:sldMk cId="1572098910" sldId="1072"/>
            <ac:picMk id="2" creationId="{00000000-0000-0000-0000-000000000000}"/>
          </ac:picMkLst>
        </pc:picChg>
      </pc:sldChg>
      <pc:sldChg chg="modSp mod">
        <pc:chgData name="Toms Siñel" userId="48c17247-ce76-4057-91e9-ecf0d49b4091" providerId="ADAL" clId="{2ADEE2BD-57CF-4EE2-AB89-BA66DF73D3D2}" dt="2023-01-13T02:54:37.654" v="620" actId="14100"/>
        <pc:sldMkLst>
          <pc:docMk/>
          <pc:sldMk cId="3801445938" sldId="1073"/>
        </pc:sldMkLst>
        <pc:spChg chg="mod">
          <ac:chgData name="Toms Siñel" userId="48c17247-ce76-4057-91e9-ecf0d49b4091" providerId="ADAL" clId="{2ADEE2BD-57CF-4EE2-AB89-BA66DF73D3D2}" dt="2023-01-13T02:54:37.654" v="620" actId="14100"/>
          <ac:spMkLst>
            <pc:docMk/>
            <pc:sldMk cId="3801445938" sldId="1073"/>
            <ac:spMk id="21" creationId="{042D9E7B-D1BB-4A59-8D12-11E6C2FA55AC}"/>
          </ac:spMkLst>
        </pc:spChg>
      </pc:sldChg>
      <pc:sldChg chg="modSp mod">
        <pc:chgData name="Toms Siñel" userId="48c17247-ce76-4057-91e9-ecf0d49b4091" providerId="ADAL" clId="{2ADEE2BD-57CF-4EE2-AB89-BA66DF73D3D2}" dt="2023-01-13T02:53:44.719" v="613" actId="1076"/>
        <pc:sldMkLst>
          <pc:docMk/>
          <pc:sldMk cId="4167870906" sldId="1075"/>
        </pc:sldMkLst>
        <pc:spChg chg="mod">
          <ac:chgData name="Toms Siñel" userId="48c17247-ce76-4057-91e9-ecf0d49b4091" providerId="ADAL" clId="{2ADEE2BD-57CF-4EE2-AB89-BA66DF73D3D2}" dt="2023-01-13T02:53:40.395" v="612" actId="14100"/>
          <ac:spMkLst>
            <pc:docMk/>
            <pc:sldMk cId="4167870906" sldId="1075"/>
            <ac:spMk id="6" creationId="{7AD479D0-82ED-41F5-A704-621A18192201}"/>
          </ac:spMkLst>
        </pc:spChg>
        <pc:picChg chg="mod">
          <ac:chgData name="Toms Siñel" userId="48c17247-ce76-4057-91e9-ecf0d49b4091" providerId="ADAL" clId="{2ADEE2BD-57CF-4EE2-AB89-BA66DF73D3D2}" dt="2023-01-13T02:53:44.719" v="613" actId="1076"/>
          <ac:picMkLst>
            <pc:docMk/>
            <pc:sldMk cId="4167870906" sldId="1075"/>
            <ac:picMk id="2" creationId="{00000000-0000-0000-0000-000000000000}"/>
          </ac:picMkLst>
        </pc:picChg>
      </pc:sldChg>
      <pc:sldChg chg="modSp mod">
        <pc:chgData name="Toms Siñel" userId="48c17247-ce76-4057-91e9-ecf0d49b4091" providerId="ADAL" clId="{2ADEE2BD-57CF-4EE2-AB89-BA66DF73D3D2}" dt="2023-01-13T06:03:17.611" v="899" actId="14100"/>
        <pc:sldMkLst>
          <pc:docMk/>
          <pc:sldMk cId="4145714435" sldId="1076"/>
        </pc:sldMkLst>
        <pc:spChg chg="mod">
          <ac:chgData name="Toms Siñel" userId="48c17247-ce76-4057-91e9-ecf0d49b4091" providerId="ADAL" clId="{2ADEE2BD-57CF-4EE2-AB89-BA66DF73D3D2}" dt="2023-01-13T06:03:17.611" v="899" actId="14100"/>
          <ac:spMkLst>
            <pc:docMk/>
            <pc:sldMk cId="4145714435" sldId="1076"/>
            <ac:spMk id="21" creationId="{042D9E7B-D1BB-4A59-8D12-11E6C2FA55AC}"/>
          </ac:spMkLst>
        </pc:spChg>
        <pc:graphicFrameChg chg="modGraphic">
          <ac:chgData name="Toms Siñel" userId="48c17247-ce76-4057-91e9-ecf0d49b4091" providerId="ADAL" clId="{2ADEE2BD-57CF-4EE2-AB89-BA66DF73D3D2}" dt="2023-01-13T03:03:30.743" v="637" actId="2164"/>
          <ac:graphicFrameMkLst>
            <pc:docMk/>
            <pc:sldMk cId="4145714435" sldId="1076"/>
            <ac:graphicFrameMk id="2" creationId="{00000000-0000-0000-0000-000000000000}"/>
          </ac:graphicFrameMkLst>
        </pc:graphicFrameChg>
      </pc:sldChg>
      <pc:sldChg chg="modSp mod">
        <pc:chgData name="Toms Siñel" userId="48c17247-ce76-4057-91e9-ecf0d49b4091" providerId="ADAL" clId="{2ADEE2BD-57CF-4EE2-AB89-BA66DF73D3D2}" dt="2023-01-13T06:03:21.082" v="900" actId="14100"/>
        <pc:sldMkLst>
          <pc:docMk/>
          <pc:sldMk cId="130868562" sldId="1077"/>
        </pc:sldMkLst>
        <pc:spChg chg="mod">
          <ac:chgData name="Toms Siñel" userId="48c17247-ce76-4057-91e9-ecf0d49b4091" providerId="ADAL" clId="{2ADEE2BD-57CF-4EE2-AB89-BA66DF73D3D2}" dt="2023-01-13T06:03:21.082" v="900" actId="14100"/>
          <ac:spMkLst>
            <pc:docMk/>
            <pc:sldMk cId="130868562" sldId="1077"/>
            <ac:spMk id="21" creationId="{042D9E7B-D1BB-4A59-8D12-11E6C2FA55AC}"/>
          </ac:spMkLst>
        </pc:spChg>
        <pc:graphicFrameChg chg="mod modGraphic">
          <ac:chgData name="Toms Siñel" userId="48c17247-ce76-4057-91e9-ecf0d49b4091" providerId="ADAL" clId="{2ADEE2BD-57CF-4EE2-AB89-BA66DF73D3D2}" dt="2023-01-13T03:06:19.622" v="640" actId="2164"/>
          <ac:graphicFrameMkLst>
            <pc:docMk/>
            <pc:sldMk cId="130868562" sldId="1077"/>
            <ac:graphicFrameMk id="2" creationId="{00000000-0000-0000-0000-000000000000}"/>
          </ac:graphicFrameMkLst>
        </pc:graphicFrameChg>
      </pc:sldChg>
      <pc:sldChg chg="modSp mod">
        <pc:chgData name="Toms Siñel" userId="48c17247-ce76-4057-91e9-ecf0d49b4091" providerId="ADAL" clId="{2ADEE2BD-57CF-4EE2-AB89-BA66DF73D3D2}" dt="2023-01-13T06:03:24.517" v="901" actId="14100"/>
        <pc:sldMkLst>
          <pc:docMk/>
          <pc:sldMk cId="1407068011" sldId="1078"/>
        </pc:sldMkLst>
        <pc:spChg chg="mod">
          <ac:chgData name="Toms Siñel" userId="48c17247-ce76-4057-91e9-ecf0d49b4091" providerId="ADAL" clId="{2ADEE2BD-57CF-4EE2-AB89-BA66DF73D3D2}" dt="2023-01-13T06:03:24.517" v="901" actId="14100"/>
          <ac:spMkLst>
            <pc:docMk/>
            <pc:sldMk cId="1407068011" sldId="1078"/>
            <ac:spMk id="21" creationId="{042D9E7B-D1BB-4A59-8D12-11E6C2FA55AC}"/>
          </ac:spMkLst>
        </pc:spChg>
        <pc:graphicFrameChg chg="mod modGraphic">
          <ac:chgData name="Toms Siñel" userId="48c17247-ce76-4057-91e9-ecf0d49b4091" providerId="ADAL" clId="{2ADEE2BD-57CF-4EE2-AB89-BA66DF73D3D2}" dt="2023-01-13T03:06:56.246" v="644" actId="2164"/>
          <ac:graphicFrameMkLst>
            <pc:docMk/>
            <pc:sldMk cId="1407068011" sldId="1078"/>
            <ac:graphicFrameMk id="2" creationId="{00000000-0000-0000-0000-000000000000}"/>
          </ac:graphicFrameMkLst>
        </pc:graphicFrameChg>
      </pc:sldChg>
      <pc:sldChg chg="modSp mod">
        <pc:chgData name="Toms Siñel" userId="48c17247-ce76-4057-91e9-ecf0d49b4091" providerId="ADAL" clId="{2ADEE2BD-57CF-4EE2-AB89-BA66DF73D3D2}" dt="2023-01-13T06:03:27.627" v="902" actId="14100"/>
        <pc:sldMkLst>
          <pc:docMk/>
          <pc:sldMk cId="18987755" sldId="1079"/>
        </pc:sldMkLst>
        <pc:spChg chg="mod">
          <ac:chgData name="Toms Siñel" userId="48c17247-ce76-4057-91e9-ecf0d49b4091" providerId="ADAL" clId="{2ADEE2BD-57CF-4EE2-AB89-BA66DF73D3D2}" dt="2023-01-13T06:03:27.627" v="902" actId="14100"/>
          <ac:spMkLst>
            <pc:docMk/>
            <pc:sldMk cId="18987755" sldId="1079"/>
            <ac:spMk id="21" creationId="{042D9E7B-D1BB-4A59-8D12-11E6C2FA55AC}"/>
          </ac:spMkLst>
        </pc:spChg>
        <pc:graphicFrameChg chg="mod modGraphic">
          <ac:chgData name="Toms Siñel" userId="48c17247-ce76-4057-91e9-ecf0d49b4091" providerId="ADAL" clId="{2ADEE2BD-57CF-4EE2-AB89-BA66DF73D3D2}" dt="2023-01-13T03:06:58.854" v="645" actId="2164"/>
          <ac:graphicFrameMkLst>
            <pc:docMk/>
            <pc:sldMk cId="18987755" sldId="1079"/>
            <ac:graphicFrameMk id="2" creationId="{00000000-0000-0000-0000-000000000000}"/>
          </ac:graphicFrameMkLst>
        </pc:graphicFrameChg>
      </pc:sldChg>
      <pc:sldChg chg="modSp mod">
        <pc:chgData name="Toms Siñel" userId="48c17247-ce76-4057-91e9-ecf0d49b4091" providerId="ADAL" clId="{2ADEE2BD-57CF-4EE2-AB89-BA66DF73D3D2}" dt="2023-01-13T06:03:35.726" v="904" actId="14100"/>
        <pc:sldMkLst>
          <pc:docMk/>
          <pc:sldMk cId="4263845953" sldId="1080"/>
        </pc:sldMkLst>
        <pc:spChg chg="mod">
          <ac:chgData name="Toms Siñel" userId="48c17247-ce76-4057-91e9-ecf0d49b4091" providerId="ADAL" clId="{2ADEE2BD-57CF-4EE2-AB89-BA66DF73D3D2}" dt="2023-01-13T06:03:35.726" v="904" actId="14100"/>
          <ac:spMkLst>
            <pc:docMk/>
            <pc:sldMk cId="4263845953" sldId="1080"/>
            <ac:spMk id="21" creationId="{042D9E7B-D1BB-4A59-8D12-11E6C2FA55AC}"/>
          </ac:spMkLst>
        </pc:spChg>
      </pc:sldChg>
      <pc:sldChg chg="modSp mod">
        <pc:chgData name="Toms Siñel" userId="48c17247-ce76-4057-91e9-ecf0d49b4091" providerId="ADAL" clId="{2ADEE2BD-57CF-4EE2-AB89-BA66DF73D3D2}" dt="2023-01-13T06:03:39.888" v="905" actId="14100"/>
        <pc:sldMkLst>
          <pc:docMk/>
          <pc:sldMk cId="1552162176" sldId="1081"/>
        </pc:sldMkLst>
        <pc:spChg chg="mod">
          <ac:chgData name="Toms Siñel" userId="48c17247-ce76-4057-91e9-ecf0d49b4091" providerId="ADAL" clId="{2ADEE2BD-57CF-4EE2-AB89-BA66DF73D3D2}" dt="2023-01-13T06:03:39.888" v="905" actId="14100"/>
          <ac:spMkLst>
            <pc:docMk/>
            <pc:sldMk cId="1552162176" sldId="1081"/>
            <ac:spMk id="21" creationId="{042D9E7B-D1BB-4A59-8D12-11E6C2FA55AC}"/>
          </ac:spMkLst>
        </pc:spChg>
      </pc:sldChg>
      <pc:sldChg chg="modSp mod">
        <pc:chgData name="Toms Siñel" userId="48c17247-ce76-4057-91e9-ecf0d49b4091" providerId="ADAL" clId="{2ADEE2BD-57CF-4EE2-AB89-BA66DF73D3D2}" dt="2023-01-13T06:03:43.143" v="906" actId="14100"/>
        <pc:sldMkLst>
          <pc:docMk/>
          <pc:sldMk cId="2480958840" sldId="1082"/>
        </pc:sldMkLst>
        <pc:spChg chg="mod">
          <ac:chgData name="Toms Siñel" userId="48c17247-ce76-4057-91e9-ecf0d49b4091" providerId="ADAL" clId="{2ADEE2BD-57CF-4EE2-AB89-BA66DF73D3D2}" dt="2023-01-13T06:03:43.143" v="906" actId="14100"/>
          <ac:spMkLst>
            <pc:docMk/>
            <pc:sldMk cId="2480958840" sldId="1082"/>
            <ac:spMk id="21" creationId="{042D9E7B-D1BB-4A59-8D12-11E6C2FA55AC}"/>
          </ac:spMkLst>
        </pc:spChg>
      </pc:sldChg>
      <pc:sldChg chg="modSp mod">
        <pc:chgData name="Toms Siñel" userId="48c17247-ce76-4057-91e9-ecf0d49b4091" providerId="ADAL" clId="{2ADEE2BD-57CF-4EE2-AB89-BA66DF73D3D2}" dt="2023-01-13T06:03:45.981" v="907" actId="14100"/>
        <pc:sldMkLst>
          <pc:docMk/>
          <pc:sldMk cId="1092717813" sldId="1083"/>
        </pc:sldMkLst>
        <pc:spChg chg="mod">
          <ac:chgData name="Toms Siñel" userId="48c17247-ce76-4057-91e9-ecf0d49b4091" providerId="ADAL" clId="{2ADEE2BD-57CF-4EE2-AB89-BA66DF73D3D2}" dt="2023-01-13T06:03:45.981" v="907" actId="14100"/>
          <ac:spMkLst>
            <pc:docMk/>
            <pc:sldMk cId="1092717813" sldId="1083"/>
            <ac:spMk id="21" creationId="{042D9E7B-D1BB-4A59-8D12-11E6C2FA55AC}"/>
          </ac:spMkLst>
        </pc:spChg>
      </pc:sldChg>
      <pc:sldChg chg="modSp mod">
        <pc:chgData name="Toms Siñel" userId="48c17247-ce76-4057-91e9-ecf0d49b4091" providerId="ADAL" clId="{2ADEE2BD-57CF-4EE2-AB89-BA66DF73D3D2}" dt="2023-01-13T06:03:48.760" v="908" actId="14100"/>
        <pc:sldMkLst>
          <pc:docMk/>
          <pc:sldMk cId="2059865990" sldId="1084"/>
        </pc:sldMkLst>
        <pc:spChg chg="mod">
          <ac:chgData name="Toms Siñel" userId="48c17247-ce76-4057-91e9-ecf0d49b4091" providerId="ADAL" clId="{2ADEE2BD-57CF-4EE2-AB89-BA66DF73D3D2}" dt="2023-01-13T06:03:48.760" v="908" actId="14100"/>
          <ac:spMkLst>
            <pc:docMk/>
            <pc:sldMk cId="2059865990" sldId="1084"/>
            <ac:spMk id="21" creationId="{042D9E7B-D1BB-4A59-8D12-11E6C2FA55AC}"/>
          </ac:spMkLst>
        </pc:spChg>
      </pc:sldChg>
      <pc:sldChg chg="modSp mod">
        <pc:chgData name="Toms Siñel" userId="48c17247-ce76-4057-91e9-ecf0d49b4091" providerId="ADAL" clId="{2ADEE2BD-57CF-4EE2-AB89-BA66DF73D3D2}" dt="2023-01-13T06:05:39.755" v="932" actId="14100"/>
        <pc:sldMkLst>
          <pc:docMk/>
          <pc:sldMk cId="3247677449" sldId="1085"/>
        </pc:sldMkLst>
        <pc:spChg chg="mod">
          <ac:chgData name="Toms Siñel" userId="48c17247-ce76-4057-91e9-ecf0d49b4091" providerId="ADAL" clId="{2ADEE2BD-57CF-4EE2-AB89-BA66DF73D3D2}" dt="2023-01-13T06:05:39.755" v="932" actId="14100"/>
          <ac:spMkLst>
            <pc:docMk/>
            <pc:sldMk cId="3247677449" sldId="1085"/>
            <ac:spMk id="21" creationId="{042D9E7B-D1BB-4A59-8D12-11E6C2FA55AC}"/>
          </ac:spMkLst>
        </pc:spChg>
        <pc:graphicFrameChg chg="mod">
          <ac:chgData name="Toms Siñel" userId="48c17247-ce76-4057-91e9-ecf0d49b4091" providerId="ADAL" clId="{2ADEE2BD-57CF-4EE2-AB89-BA66DF73D3D2}" dt="2023-01-13T05:14:03.516" v="766" actId="20577"/>
          <ac:graphicFrameMkLst>
            <pc:docMk/>
            <pc:sldMk cId="3247677449" sldId="1085"/>
            <ac:graphicFrameMk id="7" creationId="{00000000-0000-0000-0000-000000000000}"/>
          </ac:graphicFrameMkLst>
        </pc:graphicFrameChg>
      </pc:sldChg>
      <pc:sldChg chg="modSp mod">
        <pc:chgData name="Toms Siñel" userId="48c17247-ce76-4057-91e9-ecf0d49b4091" providerId="ADAL" clId="{2ADEE2BD-57CF-4EE2-AB89-BA66DF73D3D2}" dt="2023-01-13T05:15:30.082" v="772" actId="14100"/>
        <pc:sldMkLst>
          <pc:docMk/>
          <pc:sldMk cId="2598952953" sldId="1087"/>
        </pc:sldMkLst>
        <pc:spChg chg="mod">
          <ac:chgData name="Toms Siñel" userId="48c17247-ce76-4057-91e9-ecf0d49b4091" providerId="ADAL" clId="{2ADEE2BD-57CF-4EE2-AB89-BA66DF73D3D2}" dt="2023-01-13T05:15:30.082" v="772" actId="14100"/>
          <ac:spMkLst>
            <pc:docMk/>
            <pc:sldMk cId="2598952953" sldId="1087"/>
            <ac:spMk id="21" creationId="{042D9E7B-D1BB-4A59-8D12-11E6C2FA55AC}"/>
          </ac:spMkLst>
        </pc:spChg>
      </pc:sldChg>
      <pc:sldChg chg="modSp mod">
        <pc:chgData name="Toms Siñel" userId="48c17247-ce76-4057-91e9-ecf0d49b4091" providerId="ADAL" clId="{2ADEE2BD-57CF-4EE2-AB89-BA66DF73D3D2}" dt="2023-01-13T05:15:52.199" v="773" actId="14100"/>
        <pc:sldMkLst>
          <pc:docMk/>
          <pc:sldMk cId="3688335294" sldId="1088"/>
        </pc:sldMkLst>
        <pc:spChg chg="mod">
          <ac:chgData name="Toms Siñel" userId="48c17247-ce76-4057-91e9-ecf0d49b4091" providerId="ADAL" clId="{2ADEE2BD-57CF-4EE2-AB89-BA66DF73D3D2}" dt="2023-01-13T05:15:52.199" v="773" actId="14100"/>
          <ac:spMkLst>
            <pc:docMk/>
            <pc:sldMk cId="3688335294" sldId="1088"/>
            <ac:spMk id="21" creationId="{042D9E7B-D1BB-4A59-8D12-11E6C2FA55AC}"/>
          </ac:spMkLst>
        </pc:spChg>
      </pc:sldChg>
      <pc:sldChg chg="modSp mod">
        <pc:chgData name="Toms Siñel" userId="48c17247-ce76-4057-91e9-ecf0d49b4091" providerId="ADAL" clId="{2ADEE2BD-57CF-4EE2-AB89-BA66DF73D3D2}" dt="2023-01-13T05:16:19.557" v="777" actId="1076"/>
        <pc:sldMkLst>
          <pc:docMk/>
          <pc:sldMk cId="3231162274" sldId="1090"/>
        </pc:sldMkLst>
        <pc:spChg chg="mod">
          <ac:chgData name="Toms Siñel" userId="48c17247-ce76-4057-91e9-ecf0d49b4091" providerId="ADAL" clId="{2ADEE2BD-57CF-4EE2-AB89-BA66DF73D3D2}" dt="2023-01-13T05:16:15.682" v="776"/>
          <ac:spMkLst>
            <pc:docMk/>
            <pc:sldMk cId="3231162274" sldId="1090"/>
            <ac:spMk id="7" creationId="{7AD479D0-82ED-41F5-A704-621A18192201}"/>
          </ac:spMkLst>
        </pc:spChg>
        <pc:picChg chg="mod">
          <ac:chgData name="Toms Siñel" userId="48c17247-ce76-4057-91e9-ecf0d49b4091" providerId="ADAL" clId="{2ADEE2BD-57CF-4EE2-AB89-BA66DF73D3D2}" dt="2023-01-13T05:16:19.557" v="777" actId="1076"/>
          <ac:picMkLst>
            <pc:docMk/>
            <pc:sldMk cId="3231162274" sldId="1090"/>
            <ac:picMk id="2" creationId="{00000000-0000-0000-0000-000000000000}"/>
          </ac:picMkLst>
        </pc:picChg>
      </pc:sldChg>
      <pc:sldChg chg="modSp mod">
        <pc:chgData name="Toms Siñel" userId="48c17247-ce76-4057-91e9-ecf0d49b4091" providerId="ADAL" clId="{2ADEE2BD-57CF-4EE2-AB89-BA66DF73D3D2}" dt="2023-01-13T05:19:06.397" v="820" actId="1076"/>
        <pc:sldMkLst>
          <pc:docMk/>
          <pc:sldMk cId="1290638026" sldId="1091"/>
        </pc:sldMkLst>
        <pc:picChg chg="mod modCrop">
          <ac:chgData name="Toms Siñel" userId="48c17247-ce76-4057-91e9-ecf0d49b4091" providerId="ADAL" clId="{2ADEE2BD-57CF-4EE2-AB89-BA66DF73D3D2}" dt="2023-01-13T05:19:06.397" v="820" actId="1076"/>
          <ac:picMkLst>
            <pc:docMk/>
            <pc:sldMk cId="1290638026" sldId="1091"/>
            <ac:picMk id="8" creationId="{00000000-0000-0000-0000-000000000000}"/>
          </ac:picMkLst>
        </pc:picChg>
      </pc:sldChg>
      <pc:sldChg chg="modSp mod">
        <pc:chgData name="Toms Siñel" userId="48c17247-ce76-4057-91e9-ecf0d49b4091" providerId="ADAL" clId="{2ADEE2BD-57CF-4EE2-AB89-BA66DF73D3D2}" dt="2023-01-13T05:28:03.432" v="833" actId="14100"/>
        <pc:sldMkLst>
          <pc:docMk/>
          <pc:sldMk cId="742383520" sldId="1092"/>
        </pc:sldMkLst>
        <pc:spChg chg="mod">
          <ac:chgData name="Toms Siñel" userId="48c17247-ce76-4057-91e9-ecf0d49b4091" providerId="ADAL" clId="{2ADEE2BD-57CF-4EE2-AB89-BA66DF73D3D2}" dt="2023-01-13T05:28:03.432" v="833" actId="14100"/>
          <ac:spMkLst>
            <pc:docMk/>
            <pc:sldMk cId="742383520" sldId="1092"/>
            <ac:spMk id="9" creationId="{042D9E7B-D1BB-4A59-8D12-11E6C2FA55AC}"/>
          </ac:spMkLst>
        </pc:spChg>
        <pc:graphicFrameChg chg="modGraphic">
          <ac:chgData name="Toms Siñel" userId="48c17247-ce76-4057-91e9-ecf0d49b4091" providerId="ADAL" clId="{2ADEE2BD-57CF-4EE2-AB89-BA66DF73D3D2}" dt="2023-01-12T23:46:46.023" v="193" actId="2164"/>
          <ac:graphicFrameMkLst>
            <pc:docMk/>
            <pc:sldMk cId="742383520" sldId="1092"/>
            <ac:graphicFrameMk id="3" creationId="{42E2CF79-9492-C466-3139-FCDFEF585895}"/>
          </ac:graphicFrameMkLst>
        </pc:graphicFrameChg>
      </pc:sldChg>
      <pc:sldChg chg="del">
        <pc:chgData name="Toms Siñel" userId="48c17247-ce76-4057-91e9-ecf0d49b4091" providerId="ADAL" clId="{2ADEE2BD-57CF-4EE2-AB89-BA66DF73D3D2}" dt="2023-01-12T23:48:48.445" v="206" actId="2696"/>
        <pc:sldMkLst>
          <pc:docMk/>
          <pc:sldMk cId="3324351445" sldId="1093"/>
        </pc:sldMkLst>
      </pc:sldChg>
      <pc:sldChg chg="del">
        <pc:chgData name="Toms Siñel" userId="48c17247-ce76-4057-91e9-ecf0d49b4091" providerId="ADAL" clId="{2ADEE2BD-57CF-4EE2-AB89-BA66DF73D3D2}" dt="2023-01-12T23:47:13.469" v="197" actId="2696"/>
        <pc:sldMkLst>
          <pc:docMk/>
          <pc:sldMk cId="269464370" sldId="1094"/>
        </pc:sldMkLst>
      </pc:sldChg>
      <pc:sldChg chg="modSp mod">
        <pc:chgData name="Toms Siñel" userId="48c17247-ce76-4057-91e9-ecf0d49b4091" providerId="ADAL" clId="{2ADEE2BD-57CF-4EE2-AB89-BA66DF73D3D2}" dt="2023-01-13T05:28:39.799" v="838" actId="14100"/>
        <pc:sldMkLst>
          <pc:docMk/>
          <pc:sldMk cId="2719219205" sldId="1095"/>
        </pc:sldMkLst>
        <pc:spChg chg="mod">
          <ac:chgData name="Toms Siñel" userId="48c17247-ce76-4057-91e9-ecf0d49b4091" providerId="ADAL" clId="{2ADEE2BD-57CF-4EE2-AB89-BA66DF73D3D2}" dt="2023-01-13T05:28:39.799" v="838" actId="14100"/>
          <ac:spMkLst>
            <pc:docMk/>
            <pc:sldMk cId="2719219205" sldId="1095"/>
            <ac:spMk id="9" creationId="{042D9E7B-D1BB-4A59-8D12-11E6C2FA55AC}"/>
          </ac:spMkLst>
        </pc:spChg>
        <pc:graphicFrameChg chg="modGraphic">
          <ac:chgData name="Toms Siñel" userId="48c17247-ce76-4057-91e9-ecf0d49b4091" providerId="ADAL" clId="{2ADEE2BD-57CF-4EE2-AB89-BA66DF73D3D2}" dt="2023-01-12T23:49:36.878" v="208" actId="14734"/>
          <ac:graphicFrameMkLst>
            <pc:docMk/>
            <pc:sldMk cId="2719219205" sldId="1095"/>
            <ac:graphicFrameMk id="3" creationId="{42E2CF79-9492-C466-3139-FCDFEF585895}"/>
          </ac:graphicFrameMkLst>
        </pc:graphicFrameChg>
      </pc:sldChg>
      <pc:sldChg chg="modSp mod">
        <pc:chgData name="Toms Siñel" userId="48c17247-ce76-4057-91e9-ecf0d49b4091" providerId="ADAL" clId="{2ADEE2BD-57CF-4EE2-AB89-BA66DF73D3D2}" dt="2023-01-13T01:56:25.748" v="425" actId="14100"/>
        <pc:sldMkLst>
          <pc:docMk/>
          <pc:sldMk cId="1030423947" sldId="1096"/>
        </pc:sldMkLst>
        <pc:spChg chg="mod">
          <ac:chgData name="Toms Siñel" userId="48c17247-ce76-4057-91e9-ecf0d49b4091" providerId="ADAL" clId="{2ADEE2BD-57CF-4EE2-AB89-BA66DF73D3D2}" dt="2023-01-13T01:56:25.748" v="425" actId="14100"/>
          <ac:spMkLst>
            <pc:docMk/>
            <pc:sldMk cId="1030423947" sldId="1096"/>
            <ac:spMk id="21" creationId="{042D9E7B-D1BB-4A59-8D12-11E6C2FA55AC}"/>
          </ac:spMkLst>
        </pc:spChg>
      </pc:sldChg>
      <pc:sldChg chg="modSp mod">
        <pc:chgData name="Toms Siñel" userId="48c17247-ce76-4057-91e9-ecf0d49b4091" providerId="ADAL" clId="{2ADEE2BD-57CF-4EE2-AB89-BA66DF73D3D2}" dt="2023-01-13T05:14:39.244" v="769" actId="14100"/>
        <pc:sldMkLst>
          <pc:docMk/>
          <pc:sldMk cId="1237654997" sldId="1097"/>
        </pc:sldMkLst>
        <pc:spChg chg="mod">
          <ac:chgData name="Toms Siñel" userId="48c17247-ce76-4057-91e9-ecf0d49b4091" providerId="ADAL" clId="{2ADEE2BD-57CF-4EE2-AB89-BA66DF73D3D2}" dt="2023-01-13T05:14:39.244" v="769" actId="14100"/>
          <ac:spMkLst>
            <pc:docMk/>
            <pc:sldMk cId="1237654997" sldId="1097"/>
            <ac:spMk id="21" creationId="{042D9E7B-D1BB-4A59-8D12-11E6C2FA55AC}"/>
          </ac:spMkLst>
        </pc:spChg>
      </pc:sldChg>
      <pc:sldChg chg="modSp mod">
        <pc:chgData name="Toms Siñel" userId="48c17247-ce76-4057-91e9-ecf0d49b4091" providerId="ADAL" clId="{2ADEE2BD-57CF-4EE2-AB89-BA66DF73D3D2}" dt="2023-01-13T01:50:50.039" v="413" actId="14100"/>
        <pc:sldMkLst>
          <pc:docMk/>
          <pc:sldMk cId="2286136317" sldId="1098"/>
        </pc:sldMkLst>
        <pc:spChg chg="mod">
          <ac:chgData name="Toms Siñel" userId="48c17247-ce76-4057-91e9-ecf0d49b4091" providerId="ADAL" clId="{2ADEE2BD-57CF-4EE2-AB89-BA66DF73D3D2}" dt="2023-01-13T01:50:50.039" v="413" actId="14100"/>
          <ac:spMkLst>
            <pc:docMk/>
            <pc:sldMk cId="2286136317" sldId="1098"/>
            <ac:spMk id="21" creationId="{042D9E7B-D1BB-4A59-8D12-11E6C2FA55AC}"/>
          </ac:spMkLst>
        </pc:spChg>
        <pc:graphicFrameChg chg="mod">
          <ac:chgData name="Toms Siñel" userId="48c17247-ce76-4057-91e9-ecf0d49b4091" providerId="ADAL" clId="{2ADEE2BD-57CF-4EE2-AB89-BA66DF73D3D2}" dt="2023-01-13T01:49:20.120" v="411" actId="113"/>
          <ac:graphicFrameMkLst>
            <pc:docMk/>
            <pc:sldMk cId="2286136317" sldId="1098"/>
            <ac:graphicFrameMk id="7" creationId="{3D4DDD0E-F9D4-ED79-D3FE-58CECC21CA21}"/>
          </ac:graphicFrameMkLst>
        </pc:graphicFrameChg>
      </pc:sldChg>
      <pc:sldChg chg="modSp mod">
        <pc:chgData name="Toms Siñel" userId="48c17247-ce76-4057-91e9-ecf0d49b4091" providerId="ADAL" clId="{2ADEE2BD-57CF-4EE2-AB89-BA66DF73D3D2}" dt="2023-01-13T02:13:24.483" v="520" actId="1076"/>
        <pc:sldMkLst>
          <pc:docMk/>
          <pc:sldMk cId="1283603135" sldId="1099"/>
        </pc:sldMkLst>
        <pc:spChg chg="mod">
          <ac:chgData name="Toms Siñel" userId="48c17247-ce76-4057-91e9-ecf0d49b4091" providerId="ADAL" clId="{2ADEE2BD-57CF-4EE2-AB89-BA66DF73D3D2}" dt="2023-01-13T02:12:59.274" v="518" actId="20577"/>
          <ac:spMkLst>
            <pc:docMk/>
            <pc:sldMk cId="1283603135" sldId="1099"/>
            <ac:spMk id="7" creationId="{7AD479D0-82ED-41F5-A704-621A18192201}"/>
          </ac:spMkLst>
        </pc:spChg>
        <pc:picChg chg="mod">
          <ac:chgData name="Toms Siñel" userId="48c17247-ce76-4057-91e9-ecf0d49b4091" providerId="ADAL" clId="{2ADEE2BD-57CF-4EE2-AB89-BA66DF73D3D2}" dt="2023-01-13T02:13:24.483" v="520" actId="1076"/>
          <ac:picMkLst>
            <pc:docMk/>
            <pc:sldMk cId="1283603135" sldId="1099"/>
            <ac:picMk id="3" creationId="{00000000-0000-0000-0000-000000000000}"/>
          </ac:picMkLst>
        </pc:picChg>
      </pc:sldChg>
      <pc:sldChg chg="modSp mod">
        <pc:chgData name="Toms Siñel" userId="48c17247-ce76-4057-91e9-ecf0d49b4091" providerId="ADAL" clId="{2ADEE2BD-57CF-4EE2-AB89-BA66DF73D3D2}" dt="2023-01-13T02:25:15.126" v="551" actId="1076"/>
        <pc:sldMkLst>
          <pc:docMk/>
          <pc:sldMk cId="1331362845" sldId="1100"/>
        </pc:sldMkLst>
        <pc:picChg chg="mod">
          <ac:chgData name="Toms Siñel" userId="48c17247-ce76-4057-91e9-ecf0d49b4091" providerId="ADAL" clId="{2ADEE2BD-57CF-4EE2-AB89-BA66DF73D3D2}" dt="2023-01-13T02:25:15.126" v="551" actId="1076"/>
          <ac:picMkLst>
            <pc:docMk/>
            <pc:sldMk cId="1331362845" sldId="1100"/>
            <ac:picMk id="2" creationId="{00000000-0000-0000-0000-000000000000}"/>
          </ac:picMkLst>
        </pc:picChg>
      </pc:sldChg>
      <pc:sldChg chg="addSp delSp modSp mod">
        <pc:chgData name="Toms Siñel" userId="48c17247-ce76-4057-91e9-ecf0d49b4091" providerId="ADAL" clId="{2ADEE2BD-57CF-4EE2-AB89-BA66DF73D3D2}" dt="2023-01-13T02:33:43.033" v="584" actId="14100"/>
        <pc:sldMkLst>
          <pc:docMk/>
          <pc:sldMk cId="3343394188" sldId="1101"/>
        </pc:sldMkLst>
        <pc:spChg chg="mod">
          <ac:chgData name="Toms Siñel" userId="48c17247-ce76-4057-91e9-ecf0d49b4091" providerId="ADAL" clId="{2ADEE2BD-57CF-4EE2-AB89-BA66DF73D3D2}" dt="2023-01-13T02:33:43.033" v="584" actId="14100"/>
          <ac:spMkLst>
            <pc:docMk/>
            <pc:sldMk cId="3343394188" sldId="1101"/>
            <ac:spMk id="7" creationId="{7AD479D0-82ED-41F5-A704-621A18192201}"/>
          </ac:spMkLst>
        </pc:spChg>
        <pc:picChg chg="del">
          <ac:chgData name="Toms Siñel" userId="48c17247-ce76-4057-91e9-ecf0d49b4091" providerId="ADAL" clId="{2ADEE2BD-57CF-4EE2-AB89-BA66DF73D3D2}" dt="2023-01-13T02:31:37.474" v="574" actId="478"/>
          <ac:picMkLst>
            <pc:docMk/>
            <pc:sldMk cId="3343394188" sldId="1101"/>
            <ac:picMk id="3" creationId="{00000000-0000-0000-0000-000000000000}"/>
          </ac:picMkLst>
        </pc:picChg>
        <pc:picChg chg="add mod">
          <ac:chgData name="Toms Siñel" userId="48c17247-ce76-4057-91e9-ecf0d49b4091" providerId="ADAL" clId="{2ADEE2BD-57CF-4EE2-AB89-BA66DF73D3D2}" dt="2023-01-13T02:31:53.079" v="581" actId="1076"/>
          <ac:picMkLst>
            <pc:docMk/>
            <pc:sldMk cId="3343394188" sldId="1101"/>
            <ac:picMk id="5" creationId="{7D184CB7-E01A-85B1-AE12-583073FD2EDD}"/>
          </ac:picMkLst>
        </pc:picChg>
      </pc:sldChg>
      <pc:sldChg chg="modSp mod">
        <pc:chgData name="Toms Siñel" userId="48c17247-ce76-4057-91e9-ecf0d49b4091" providerId="ADAL" clId="{2ADEE2BD-57CF-4EE2-AB89-BA66DF73D3D2}" dt="2023-01-13T02:54:12.705" v="616" actId="1076"/>
        <pc:sldMkLst>
          <pc:docMk/>
          <pc:sldMk cId="1558404257" sldId="1102"/>
        </pc:sldMkLst>
        <pc:spChg chg="mod">
          <ac:chgData name="Toms Siñel" userId="48c17247-ce76-4057-91e9-ecf0d49b4091" providerId="ADAL" clId="{2ADEE2BD-57CF-4EE2-AB89-BA66DF73D3D2}" dt="2023-01-13T02:54:08.059" v="615"/>
          <ac:spMkLst>
            <pc:docMk/>
            <pc:sldMk cId="1558404257" sldId="1102"/>
            <ac:spMk id="6" creationId="{7AD479D0-82ED-41F5-A704-621A18192201}"/>
          </ac:spMkLst>
        </pc:spChg>
        <pc:picChg chg="mod">
          <ac:chgData name="Toms Siñel" userId="48c17247-ce76-4057-91e9-ecf0d49b4091" providerId="ADAL" clId="{2ADEE2BD-57CF-4EE2-AB89-BA66DF73D3D2}" dt="2023-01-13T02:54:12.705" v="616" actId="1076"/>
          <ac:picMkLst>
            <pc:docMk/>
            <pc:sldMk cId="1558404257" sldId="1102"/>
            <ac:picMk id="2" creationId="{00000000-0000-0000-0000-000000000000}"/>
          </ac:picMkLst>
        </pc:picChg>
      </pc:sldChg>
      <pc:sldChg chg="modSp mod">
        <pc:chgData name="Toms Siñel" userId="48c17247-ce76-4057-91e9-ecf0d49b4091" providerId="ADAL" clId="{2ADEE2BD-57CF-4EE2-AB89-BA66DF73D3D2}" dt="2023-01-13T06:08:03.525" v="942" actId="14100"/>
        <pc:sldMkLst>
          <pc:docMk/>
          <pc:sldMk cId="3491060226" sldId="1103"/>
        </pc:sldMkLst>
        <pc:spChg chg="mod">
          <ac:chgData name="Toms Siñel" userId="48c17247-ce76-4057-91e9-ecf0d49b4091" providerId="ADAL" clId="{2ADEE2BD-57CF-4EE2-AB89-BA66DF73D3D2}" dt="2023-01-13T06:08:03.525" v="942" actId="14100"/>
          <ac:spMkLst>
            <pc:docMk/>
            <pc:sldMk cId="3491060226" sldId="1103"/>
            <ac:spMk id="21" creationId="{042D9E7B-D1BB-4A59-8D12-11E6C2FA55AC}"/>
          </ac:spMkLst>
        </pc:spChg>
        <pc:graphicFrameChg chg="mod">
          <ac:chgData name="Toms Siñel" userId="48c17247-ce76-4057-91e9-ecf0d49b4091" providerId="ADAL" clId="{2ADEE2BD-57CF-4EE2-AB89-BA66DF73D3D2}" dt="2023-01-13T01:19:16.198" v="387" actId="20577"/>
          <ac:graphicFrameMkLst>
            <pc:docMk/>
            <pc:sldMk cId="3491060226" sldId="1103"/>
            <ac:graphicFrameMk id="6" creationId="{C5C9E813-936F-1CBB-BCE8-CB0ED5499FD2}"/>
          </ac:graphicFrameMkLst>
        </pc:graphicFrameChg>
      </pc:sldChg>
      <pc:sldChg chg="addSp delSp modSp mod">
        <pc:chgData name="Toms Siñel" userId="48c17247-ce76-4057-91e9-ecf0d49b4091" providerId="ADAL" clId="{2ADEE2BD-57CF-4EE2-AB89-BA66DF73D3D2}" dt="2023-01-13T01:57:57.406" v="435" actId="1076"/>
        <pc:sldMkLst>
          <pc:docMk/>
          <pc:sldMk cId="3115682964" sldId="1104"/>
        </pc:sldMkLst>
        <pc:picChg chg="add mod modCrop">
          <ac:chgData name="Toms Siñel" userId="48c17247-ce76-4057-91e9-ecf0d49b4091" providerId="ADAL" clId="{2ADEE2BD-57CF-4EE2-AB89-BA66DF73D3D2}" dt="2023-01-13T01:57:57.406" v="435" actId="1076"/>
          <ac:picMkLst>
            <pc:docMk/>
            <pc:sldMk cId="3115682964" sldId="1104"/>
            <ac:picMk id="3" creationId="{E9DDF8F7-7612-B7B5-FEBE-EAD8411768F5}"/>
          </ac:picMkLst>
        </pc:picChg>
        <pc:picChg chg="del">
          <ac:chgData name="Toms Siñel" userId="48c17247-ce76-4057-91e9-ecf0d49b4091" providerId="ADAL" clId="{2ADEE2BD-57CF-4EE2-AB89-BA66DF73D3D2}" dt="2023-01-13T01:57:12.695" v="427" actId="478"/>
          <ac:picMkLst>
            <pc:docMk/>
            <pc:sldMk cId="3115682964" sldId="1104"/>
            <ac:picMk id="9" creationId="{00000000-0000-0000-0000-000000000000}"/>
          </ac:picMkLst>
        </pc:picChg>
      </pc:sldChg>
      <pc:sldChg chg="modSp mod">
        <pc:chgData name="Toms Siñel" userId="48c17247-ce76-4057-91e9-ecf0d49b4091" providerId="ADAL" clId="{2ADEE2BD-57CF-4EE2-AB89-BA66DF73D3D2}" dt="2023-01-13T01:35:21.208" v="395" actId="14100"/>
        <pc:sldMkLst>
          <pc:docMk/>
          <pc:sldMk cId="628775326" sldId="1106"/>
        </pc:sldMkLst>
        <pc:spChg chg="mod">
          <ac:chgData name="Toms Siñel" userId="48c17247-ce76-4057-91e9-ecf0d49b4091" providerId="ADAL" clId="{2ADEE2BD-57CF-4EE2-AB89-BA66DF73D3D2}" dt="2023-01-13T01:35:21.208" v="395" actId="14100"/>
          <ac:spMkLst>
            <pc:docMk/>
            <pc:sldMk cId="628775326" sldId="1106"/>
            <ac:spMk id="13" creationId="{5AD4D9CD-744D-CDBA-F0FD-040913DA1D38}"/>
          </ac:spMkLst>
        </pc:spChg>
      </pc:sldChg>
      <pc:sldChg chg="modSp mod">
        <pc:chgData name="Toms Siñel" userId="48c17247-ce76-4057-91e9-ecf0d49b4091" providerId="ADAL" clId="{2ADEE2BD-57CF-4EE2-AB89-BA66DF73D3D2}" dt="2023-01-13T01:43:03.001" v="400" actId="14100"/>
        <pc:sldMkLst>
          <pc:docMk/>
          <pc:sldMk cId="3596013380" sldId="1107"/>
        </pc:sldMkLst>
        <pc:spChg chg="mod">
          <ac:chgData name="Toms Siñel" userId="48c17247-ce76-4057-91e9-ecf0d49b4091" providerId="ADAL" clId="{2ADEE2BD-57CF-4EE2-AB89-BA66DF73D3D2}" dt="2023-01-13T01:43:03.001" v="400" actId="14100"/>
          <ac:spMkLst>
            <pc:docMk/>
            <pc:sldMk cId="3596013380" sldId="1107"/>
            <ac:spMk id="13" creationId="{5AD4D9CD-744D-CDBA-F0FD-040913DA1D38}"/>
          </ac:spMkLst>
        </pc:spChg>
      </pc:sldChg>
      <pc:sldChg chg="modSp mod">
        <pc:chgData name="Toms Siñel" userId="48c17247-ce76-4057-91e9-ecf0d49b4091" providerId="ADAL" clId="{2ADEE2BD-57CF-4EE2-AB89-BA66DF73D3D2}" dt="2023-01-13T06:04:01.819" v="911" actId="14100"/>
        <pc:sldMkLst>
          <pc:docMk/>
          <pc:sldMk cId="2260711963" sldId="1108"/>
        </pc:sldMkLst>
        <pc:spChg chg="mod">
          <ac:chgData name="Toms Siñel" userId="48c17247-ce76-4057-91e9-ecf0d49b4091" providerId="ADAL" clId="{2ADEE2BD-57CF-4EE2-AB89-BA66DF73D3D2}" dt="2023-01-13T06:04:01.819" v="911" actId="14100"/>
          <ac:spMkLst>
            <pc:docMk/>
            <pc:sldMk cId="2260711963" sldId="1108"/>
            <ac:spMk id="21" creationId="{042D9E7B-D1BB-4A59-8D12-11E6C2FA55AC}"/>
          </ac:spMkLst>
        </pc:spChg>
        <pc:graphicFrameChg chg="mod modGraphic">
          <ac:chgData name="Toms Siñel" userId="48c17247-ce76-4057-91e9-ecf0d49b4091" providerId="ADAL" clId="{2ADEE2BD-57CF-4EE2-AB89-BA66DF73D3D2}" dt="2023-01-13T05:08:30.264" v="711" actId="20577"/>
          <ac:graphicFrameMkLst>
            <pc:docMk/>
            <pc:sldMk cId="2260711963" sldId="1108"/>
            <ac:graphicFrameMk id="3" creationId="{C9100DA3-5D5F-1023-8654-581B3E7D3710}"/>
          </ac:graphicFrameMkLst>
        </pc:graphicFrameChg>
      </pc:sldChg>
      <pc:sldChg chg="modSp mod">
        <pc:chgData name="Toms Siñel" userId="48c17247-ce76-4057-91e9-ecf0d49b4091" providerId="ADAL" clId="{2ADEE2BD-57CF-4EE2-AB89-BA66DF73D3D2}" dt="2023-01-13T06:04:04.783" v="912" actId="14100"/>
        <pc:sldMkLst>
          <pc:docMk/>
          <pc:sldMk cId="2715508919" sldId="1109"/>
        </pc:sldMkLst>
        <pc:spChg chg="mod">
          <ac:chgData name="Toms Siñel" userId="48c17247-ce76-4057-91e9-ecf0d49b4091" providerId="ADAL" clId="{2ADEE2BD-57CF-4EE2-AB89-BA66DF73D3D2}" dt="2023-01-13T06:04:04.783" v="912" actId="14100"/>
          <ac:spMkLst>
            <pc:docMk/>
            <pc:sldMk cId="2715508919" sldId="1109"/>
            <ac:spMk id="21" creationId="{042D9E7B-D1BB-4A59-8D12-11E6C2FA55AC}"/>
          </ac:spMkLst>
        </pc:spChg>
      </pc:sldChg>
      <pc:sldChg chg="modSp mod">
        <pc:chgData name="Toms Siñel" userId="48c17247-ce76-4057-91e9-ecf0d49b4091" providerId="ADAL" clId="{2ADEE2BD-57CF-4EE2-AB89-BA66DF73D3D2}" dt="2023-01-13T06:04:08.433" v="913" actId="14100"/>
        <pc:sldMkLst>
          <pc:docMk/>
          <pc:sldMk cId="3301532838" sldId="1110"/>
        </pc:sldMkLst>
        <pc:spChg chg="mod">
          <ac:chgData name="Toms Siñel" userId="48c17247-ce76-4057-91e9-ecf0d49b4091" providerId="ADAL" clId="{2ADEE2BD-57CF-4EE2-AB89-BA66DF73D3D2}" dt="2023-01-13T06:04:08.433" v="913" actId="14100"/>
          <ac:spMkLst>
            <pc:docMk/>
            <pc:sldMk cId="3301532838" sldId="1110"/>
            <ac:spMk id="21" creationId="{042D9E7B-D1BB-4A59-8D12-11E6C2FA55AC}"/>
          </ac:spMkLst>
        </pc:spChg>
        <pc:graphicFrameChg chg="modGraphic">
          <ac:chgData name="Toms Siñel" userId="48c17247-ce76-4057-91e9-ecf0d49b4091" providerId="ADAL" clId="{2ADEE2BD-57CF-4EE2-AB89-BA66DF73D3D2}" dt="2023-01-13T05:08:40.453" v="714" actId="20577"/>
          <ac:graphicFrameMkLst>
            <pc:docMk/>
            <pc:sldMk cId="3301532838" sldId="1110"/>
            <ac:graphicFrameMk id="3" creationId="{C9100DA3-5D5F-1023-8654-581B3E7D3710}"/>
          </ac:graphicFrameMkLst>
        </pc:graphicFrameChg>
      </pc:sldChg>
      <pc:sldChg chg="modSp mod">
        <pc:chgData name="Toms Siñel" userId="48c17247-ce76-4057-91e9-ecf0d49b4091" providerId="ADAL" clId="{2ADEE2BD-57CF-4EE2-AB89-BA66DF73D3D2}" dt="2023-01-13T06:04:13.170" v="914" actId="14100"/>
        <pc:sldMkLst>
          <pc:docMk/>
          <pc:sldMk cId="3668560577" sldId="1111"/>
        </pc:sldMkLst>
        <pc:spChg chg="mod">
          <ac:chgData name="Toms Siñel" userId="48c17247-ce76-4057-91e9-ecf0d49b4091" providerId="ADAL" clId="{2ADEE2BD-57CF-4EE2-AB89-BA66DF73D3D2}" dt="2023-01-13T06:04:13.170" v="914" actId="14100"/>
          <ac:spMkLst>
            <pc:docMk/>
            <pc:sldMk cId="3668560577" sldId="1111"/>
            <ac:spMk id="21" creationId="{042D9E7B-D1BB-4A59-8D12-11E6C2FA55AC}"/>
          </ac:spMkLst>
        </pc:spChg>
      </pc:sldChg>
      <pc:sldChg chg="modSp mod">
        <pc:chgData name="Toms Siñel" userId="48c17247-ce76-4057-91e9-ecf0d49b4091" providerId="ADAL" clId="{2ADEE2BD-57CF-4EE2-AB89-BA66DF73D3D2}" dt="2023-01-13T06:04:19.626" v="915" actId="14100"/>
        <pc:sldMkLst>
          <pc:docMk/>
          <pc:sldMk cId="880504012" sldId="1112"/>
        </pc:sldMkLst>
        <pc:spChg chg="mod">
          <ac:chgData name="Toms Siñel" userId="48c17247-ce76-4057-91e9-ecf0d49b4091" providerId="ADAL" clId="{2ADEE2BD-57CF-4EE2-AB89-BA66DF73D3D2}" dt="2023-01-13T06:04:19.626" v="915" actId="14100"/>
          <ac:spMkLst>
            <pc:docMk/>
            <pc:sldMk cId="880504012" sldId="1112"/>
            <ac:spMk id="21" creationId="{042D9E7B-D1BB-4A59-8D12-11E6C2FA55AC}"/>
          </ac:spMkLst>
        </pc:spChg>
        <pc:graphicFrameChg chg="modGraphic">
          <ac:chgData name="Toms Siñel" userId="48c17247-ce76-4057-91e9-ecf0d49b4091" providerId="ADAL" clId="{2ADEE2BD-57CF-4EE2-AB89-BA66DF73D3D2}" dt="2023-01-13T05:08:47.063" v="715" actId="20577"/>
          <ac:graphicFrameMkLst>
            <pc:docMk/>
            <pc:sldMk cId="880504012" sldId="1112"/>
            <ac:graphicFrameMk id="3" creationId="{C9100DA3-5D5F-1023-8654-581B3E7D3710}"/>
          </ac:graphicFrameMkLst>
        </pc:graphicFrameChg>
      </pc:sldChg>
      <pc:sldChg chg="modSp mod">
        <pc:chgData name="Toms Siñel" userId="48c17247-ce76-4057-91e9-ecf0d49b4091" providerId="ADAL" clId="{2ADEE2BD-57CF-4EE2-AB89-BA66DF73D3D2}" dt="2023-01-13T06:04:22.406" v="916" actId="14100"/>
        <pc:sldMkLst>
          <pc:docMk/>
          <pc:sldMk cId="1716072888" sldId="1113"/>
        </pc:sldMkLst>
        <pc:spChg chg="mod">
          <ac:chgData name="Toms Siñel" userId="48c17247-ce76-4057-91e9-ecf0d49b4091" providerId="ADAL" clId="{2ADEE2BD-57CF-4EE2-AB89-BA66DF73D3D2}" dt="2023-01-13T06:04:22.406" v="916" actId="14100"/>
          <ac:spMkLst>
            <pc:docMk/>
            <pc:sldMk cId="1716072888" sldId="1113"/>
            <ac:spMk id="21" creationId="{042D9E7B-D1BB-4A59-8D12-11E6C2FA55AC}"/>
          </ac:spMkLst>
        </pc:spChg>
      </pc:sldChg>
      <pc:sldChg chg="modSp mod">
        <pc:chgData name="Toms Siñel" userId="48c17247-ce76-4057-91e9-ecf0d49b4091" providerId="ADAL" clId="{2ADEE2BD-57CF-4EE2-AB89-BA66DF73D3D2}" dt="2023-01-13T06:04:30.171" v="917" actId="14100"/>
        <pc:sldMkLst>
          <pc:docMk/>
          <pc:sldMk cId="595644000" sldId="1114"/>
        </pc:sldMkLst>
        <pc:spChg chg="mod">
          <ac:chgData name="Toms Siñel" userId="48c17247-ce76-4057-91e9-ecf0d49b4091" providerId="ADAL" clId="{2ADEE2BD-57CF-4EE2-AB89-BA66DF73D3D2}" dt="2023-01-13T06:04:30.171" v="917" actId="14100"/>
          <ac:spMkLst>
            <pc:docMk/>
            <pc:sldMk cId="595644000" sldId="1114"/>
            <ac:spMk id="21" creationId="{042D9E7B-D1BB-4A59-8D12-11E6C2FA55AC}"/>
          </ac:spMkLst>
        </pc:spChg>
        <pc:graphicFrameChg chg="mod modGraphic">
          <ac:chgData name="Toms Siñel" userId="48c17247-ce76-4057-91e9-ecf0d49b4091" providerId="ADAL" clId="{2ADEE2BD-57CF-4EE2-AB89-BA66DF73D3D2}" dt="2023-01-13T05:39:13.143" v="868"/>
          <ac:graphicFrameMkLst>
            <pc:docMk/>
            <pc:sldMk cId="595644000" sldId="1114"/>
            <ac:graphicFrameMk id="3" creationId="{C9100DA3-5D5F-1023-8654-581B3E7D3710}"/>
          </ac:graphicFrameMkLst>
        </pc:graphicFrameChg>
      </pc:sldChg>
      <pc:sldChg chg="modSp mod">
        <pc:chgData name="Toms Siñel" userId="48c17247-ce76-4057-91e9-ecf0d49b4091" providerId="ADAL" clId="{2ADEE2BD-57CF-4EE2-AB89-BA66DF73D3D2}" dt="2023-01-13T06:04:34.007" v="918" actId="14100"/>
        <pc:sldMkLst>
          <pc:docMk/>
          <pc:sldMk cId="1397505368" sldId="1115"/>
        </pc:sldMkLst>
        <pc:spChg chg="mod">
          <ac:chgData name="Toms Siñel" userId="48c17247-ce76-4057-91e9-ecf0d49b4091" providerId="ADAL" clId="{2ADEE2BD-57CF-4EE2-AB89-BA66DF73D3D2}" dt="2023-01-13T06:04:34.007" v="918" actId="14100"/>
          <ac:spMkLst>
            <pc:docMk/>
            <pc:sldMk cId="1397505368" sldId="1115"/>
            <ac:spMk id="21" creationId="{042D9E7B-D1BB-4A59-8D12-11E6C2FA55AC}"/>
          </ac:spMkLst>
        </pc:spChg>
        <pc:graphicFrameChg chg="mod modGraphic">
          <ac:chgData name="Toms Siñel" userId="48c17247-ce76-4057-91e9-ecf0d49b4091" providerId="ADAL" clId="{2ADEE2BD-57CF-4EE2-AB89-BA66DF73D3D2}" dt="2023-01-13T05:39:18.912" v="869"/>
          <ac:graphicFrameMkLst>
            <pc:docMk/>
            <pc:sldMk cId="1397505368" sldId="1115"/>
            <ac:graphicFrameMk id="3" creationId="{C9100DA3-5D5F-1023-8654-581B3E7D3710}"/>
          </ac:graphicFrameMkLst>
        </pc:graphicFrameChg>
      </pc:sldChg>
      <pc:sldChg chg="modSp mod">
        <pc:chgData name="Toms Siñel" userId="48c17247-ce76-4057-91e9-ecf0d49b4091" providerId="ADAL" clId="{2ADEE2BD-57CF-4EE2-AB89-BA66DF73D3D2}" dt="2023-01-13T06:04:37.421" v="919" actId="14100"/>
        <pc:sldMkLst>
          <pc:docMk/>
          <pc:sldMk cId="2660694480" sldId="1116"/>
        </pc:sldMkLst>
        <pc:spChg chg="mod">
          <ac:chgData name="Toms Siñel" userId="48c17247-ce76-4057-91e9-ecf0d49b4091" providerId="ADAL" clId="{2ADEE2BD-57CF-4EE2-AB89-BA66DF73D3D2}" dt="2023-01-13T06:04:37.421" v="919" actId="14100"/>
          <ac:spMkLst>
            <pc:docMk/>
            <pc:sldMk cId="2660694480" sldId="1116"/>
            <ac:spMk id="21" creationId="{042D9E7B-D1BB-4A59-8D12-11E6C2FA55AC}"/>
          </ac:spMkLst>
        </pc:spChg>
        <pc:graphicFrameChg chg="mod modGraphic">
          <ac:chgData name="Toms Siñel" userId="48c17247-ce76-4057-91e9-ecf0d49b4091" providerId="ADAL" clId="{2ADEE2BD-57CF-4EE2-AB89-BA66DF73D3D2}" dt="2023-01-13T05:39:25.983" v="871"/>
          <ac:graphicFrameMkLst>
            <pc:docMk/>
            <pc:sldMk cId="2660694480" sldId="1116"/>
            <ac:graphicFrameMk id="3" creationId="{C9100DA3-5D5F-1023-8654-581B3E7D3710}"/>
          </ac:graphicFrameMkLst>
        </pc:graphicFrameChg>
      </pc:sldChg>
      <pc:sldChg chg="modSp mod">
        <pc:chgData name="Toms Siñel" userId="48c17247-ce76-4057-91e9-ecf0d49b4091" providerId="ADAL" clId="{2ADEE2BD-57CF-4EE2-AB89-BA66DF73D3D2}" dt="2023-01-13T06:04:40.203" v="920" actId="14100"/>
        <pc:sldMkLst>
          <pc:docMk/>
          <pc:sldMk cId="3801330689" sldId="1117"/>
        </pc:sldMkLst>
        <pc:spChg chg="mod">
          <ac:chgData name="Toms Siñel" userId="48c17247-ce76-4057-91e9-ecf0d49b4091" providerId="ADAL" clId="{2ADEE2BD-57CF-4EE2-AB89-BA66DF73D3D2}" dt="2023-01-13T06:04:40.203" v="920" actId="14100"/>
          <ac:spMkLst>
            <pc:docMk/>
            <pc:sldMk cId="3801330689" sldId="1117"/>
            <ac:spMk id="21" creationId="{042D9E7B-D1BB-4A59-8D12-11E6C2FA55AC}"/>
          </ac:spMkLst>
        </pc:spChg>
        <pc:graphicFrameChg chg="mod modGraphic">
          <ac:chgData name="Toms Siñel" userId="48c17247-ce76-4057-91e9-ecf0d49b4091" providerId="ADAL" clId="{2ADEE2BD-57CF-4EE2-AB89-BA66DF73D3D2}" dt="2023-01-13T05:39:30.067" v="873"/>
          <ac:graphicFrameMkLst>
            <pc:docMk/>
            <pc:sldMk cId="3801330689" sldId="1117"/>
            <ac:graphicFrameMk id="3" creationId="{C9100DA3-5D5F-1023-8654-581B3E7D3710}"/>
          </ac:graphicFrameMkLst>
        </pc:graphicFrameChg>
      </pc:sldChg>
      <pc:sldChg chg="modSp mod">
        <pc:chgData name="Toms Siñel" userId="48c17247-ce76-4057-91e9-ecf0d49b4091" providerId="ADAL" clId="{2ADEE2BD-57CF-4EE2-AB89-BA66DF73D3D2}" dt="2023-01-13T06:04:45.608" v="921" actId="14100"/>
        <pc:sldMkLst>
          <pc:docMk/>
          <pc:sldMk cId="3856328508" sldId="1118"/>
        </pc:sldMkLst>
        <pc:spChg chg="mod">
          <ac:chgData name="Toms Siñel" userId="48c17247-ce76-4057-91e9-ecf0d49b4091" providerId="ADAL" clId="{2ADEE2BD-57CF-4EE2-AB89-BA66DF73D3D2}" dt="2023-01-13T06:04:45.608" v="921" actId="14100"/>
          <ac:spMkLst>
            <pc:docMk/>
            <pc:sldMk cId="3856328508" sldId="1118"/>
            <ac:spMk id="21" creationId="{042D9E7B-D1BB-4A59-8D12-11E6C2FA55AC}"/>
          </ac:spMkLst>
        </pc:spChg>
        <pc:graphicFrameChg chg="mod modGraphic">
          <ac:chgData name="Toms Siñel" userId="48c17247-ce76-4057-91e9-ecf0d49b4091" providerId="ADAL" clId="{2ADEE2BD-57CF-4EE2-AB89-BA66DF73D3D2}" dt="2023-01-13T05:39:34.925" v="874"/>
          <ac:graphicFrameMkLst>
            <pc:docMk/>
            <pc:sldMk cId="3856328508" sldId="1118"/>
            <ac:graphicFrameMk id="3" creationId="{C9100DA3-5D5F-1023-8654-581B3E7D3710}"/>
          </ac:graphicFrameMkLst>
        </pc:graphicFrameChg>
      </pc:sldChg>
      <pc:sldChg chg="modSp mod">
        <pc:chgData name="Toms Siñel" userId="48c17247-ce76-4057-91e9-ecf0d49b4091" providerId="ADAL" clId="{2ADEE2BD-57CF-4EE2-AB89-BA66DF73D3D2}" dt="2023-01-13T05:39:38.538" v="875"/>
        <pc:sldMkLst>
          <pc:docMk/>
          <pc:sldMk cId="4277927004" sldId="1119"/>
        </pc:sldMkLst>
        <pc:graphicFrameChg chg="mod modGraphic">
          <ac:chgData name="Toms Siñel" userId="48c17247-ce76-4057-91e9-ecf0d49b4091" providerId="ADAL" clId="{2ADEE2BD-57CF-4EE2-AB89-BA66DF73D3D2}" dt="2023-01-13T05:39:38.538" v="875"/>
          <ac:graphicFrameMkLst>
            <pc:docMk/>
            <pc:sldMk cId="4277927004" sldId="1119"/>
            <ac:graphicFrameMk id="3" creationId="{C9100DA3-5D5F-1023-8654-581B3E7D3710}"/>
          </ac:graphicFrameMkLst>
        </pc:graphicFrameChg>
      </pc:sldChg>
      <pc:sldChg chg="modSp mod">
        <pc:chgData name="Toms Siñel" userId="48c17247-ce76-4057-91e9-ecf0d49b4091" providerId="ADAL" clId="{2ADEE2BD-57CF-4EE2-AB89-BA66DF73D3D2}" dt="2023-01-13T05:39:41.709" v="876"/>
        <pc:sldMkLst>
          <pc:docMk/>
          <pc:sldMk cId="3907782117" sldId="1120"/>
        </pc:sldMkLst>
        <pc:graphicFrameChg chg="mod modGraphic">
          <ac:chgData name="Toms Siñel" userId="48c17247-ce76-4057-91e9-ecf0d49b4091" providerId="ADAL" clId="{2ADEE2BD-57CF-4EE2-AB89-BA66DF73D3D2}" dt="2023-01-13T05:39:41.709" v="876"/>
          <ac:graphicFrameMkLst>
            <pc:docMk/>
            <pc:sldMk cId="3907782117" sldId="1120"/>
            <ac:graphicFrameMk id="3" creationId="{C9100DA3-5D5F-1023-8654-581B3E7D3710}"/>
          </ac:graphicFrameMkLst>
        </pc:graphicFrameChg>
      </pc:sldChg>
      <pc:sldChg chg="modSp mod">
        <pc:chgData name="Toms Siñel" userId="48c17247-ce76-4057-91e9-ecf0d49b4091" providerId="ADAL" clId="{2ADEE2BD-57CF-4EE2-AB89-BA66DF73D3D2}" dt="2023-01-13T05:39:45.124" v="877"/>
        <pc:sldMkLst>
          <pc:docMk/>
          <pc:sldMk cId="3279172162" sldId="1121"/>
        </pc:sldMkLst>
        <pc:graphicFrameChg chg="mod modGraphic">
          <ac:chgData name="Toms Siñel" userId="48c17247-ce76-4057-91e9-ecf0d49b4091" providerId="ADAL" clId="{2ADEE2BD-57CF-4EE2-AB89-BA66DF73D3D2}" dt="2023-01-13T05:39:45.124" v="877"/>
          <ac:graphicFrameMkLst>
            <pc:docMk/>
            <pc:sldMk cId="3279172162" sldId="1121"/>
            <ac:graphicFrameMk id="3" creationId="{C9100DA3-5D5F-1023-8654-581B3E7D3710}"/>
          </ac:graphicFrameMkLst>
        </pc:graphicFrameChg>
      </pc:sldChg>
      <pc:sldChg chg="modSp">
        <pc:chgData name="Toms Siñel" userId="48c17247-ce76-4057-91e9-ecf0d49b4091" providerId="ADAL" clId="{2ADEE2BD-57CF-4EE2-AB89-BA66DF73D3D2}" dt="2023-01-13T05:39:48.824" v="878"/>
        <pc:sldMkLst>
          <pc:docMk/>
          <pc:sldMk cId="963189228" sldId="1122"/>
        </pc:sldMkLst>
        <pc:graphicFrameChg chg="mod">
          <ac:chgData name="Toms Siñel" userId="48c17247-ce76-4057-91e9-ecf0d49b4091" providerId="ADAL" clId="{2ADEE2BD-57CF-4EE2-AB89-BA66DF73D3D2}" dt="2023-01-13T05:39:48.824" v="878"/>
          <ac:graphicFrameMkLst>
            <pc:docMk/>
            <pc:sldMk cId="963189228" sldId="1122"/>
            <ac:graphicFrameMk id="3" creationId="{C9100DA3-5D5F-1023-8654-581B3E7D3710}"/>
          </ac:graphicFrameMkLst>
        </pc:graphicFrameChg>
      </pc:sldChg>
      <pc:sldChg chg="modSp">
        <pc:chgData name="Toms Siñel" userId="48c17247-ce76-4057-91e9-ecf0d49b4091" providerId="ADAL" clId="{2ADEE2BD-57CF-4EE2-AB89-BA66DF73D3D2}" dt="2023-01-13T05:39:51.812" v="879"/>
        <pc:sldMkLst>
          <pc:docMk/>
          <pc:sldMk cId="1022448706" sldId="1123"/>
        </pc:sldMkLst>
        <pc:graphicFrameChg chg="mod">
          <ac:chgData name="Toms Siñel" userId="48c17247-ce76-4057-91e9-ecf0d49b4091" providerId="ADAL" clId="{2ADEE2BD-57CF-4EE2-AB89-BA66DF73D3D2}" dt="2023-01-13T05:39:51.812" v="879"/>
          <ac:graphicFrameMkLst>
            <pc:docMk/>
            <pc:sldMk cId="1022448706" sldId="1123"/>
            <ac:graphicFrameMk id="3" creationId="{C9100DA3-5D5F-1023-8654-581B3E7D3710}"/>
          </ac:graphicFrameMkLst>
        </pc:graphicFrameChg>
      </pc:sldChg>
      <pc:sldChg chg="modSp">
        <pc:chgData name="Toms Siñel" userId="48c17247-ce76-4057-91e9-ecf0d49b4091" providerId="ADAL" clId="{2ADEE2BD-57CF-4EE2-AB89-BA66DF73D3D2}" dt="2023-01-13T05:39:54.757" v="880"/>
        <pc:sldMkLst>
          <pc:docMk/>
          <pc:sldMk cId="2341241673" sldId="1124"/>
        </pc:sldMkLst>
        <pc:graphicFrameChg chg="mod">
          <ac:chgData name="Toms Siñel" userId="48c17247-ce76-4057-91e9-ecf0d49b4091" providerId="ADAL" clId="{2ADEE2BD-57CF-4EE2-AB89-BA66DF73D3D2}" dt="2023-01-13T05:39:54.757" v="880"/>
          <ac:graphicFrameMkLst>
            <pc:docMk/>
            <pc:sldMk cId="2341241673" sldId="1124"/>
            <ac:graphicFrameMk id="3" creationId="{C9100DA3-5D5F-1023-8654-581B3E7D3710}"/>
          </ac:graphicFrameMkLst>
        </pc:graphicFrameChg>
      </pc:sldChg>
      <pc:sldChg chg="modSp mod">
        <pc:chgData name="Toms Siñel" userId="48c17247-ce76-4057-91e9-ecf0d49b4091" providerId="ADAL" clId="{2ADEE2BD-57CF-4EE2-AB89-BA66DF73D3D2}" dt="2023-01-13T05:39:58.248" v="881"/>
        <pc:sldMkLst>
          <pc:docMk/>
          <pc:sldMk cId="2672084657" sldId="1125"/>
        </pc:sldMkLst>
        <pc:graphicFrameChg chg="mod modGraphic">
          <ac:chgData name="Toms Siñel" userId="48c17247-ce76-4057-91e9-ecf0d49b4091" providerId="ADAL" clId="{2ADEE2BD-57CF-4EE2-AB89-BA66DF73D3D2}" dt="2023-01-13T05:39:58.248" v="881"/>
          <ac:graphicFrameMkLst>
            <pc:docMk/>
            <pc:sldMk cId="2672084657" sldId="1125"/>
            <ac:graphicFrameMk id="3" creationId="{C9100DA3-5D5F-1023-8654-581B3E7D3710}"/>
          </ac:graphicFrameMkLst>
        </pc:graphicFrameChg>
      </pc:sldChg>
      <pc:sldChg chg="modSp mod">
        <pc:chgData name="Toms Siñel" userId="48c17247-ce76-4057-91e9-ecf0d49b4091" providerId="ADAL" clId="{2ADEE2BD-57CF-4EE2-AB89-BA66DF73D3D2}" dt="2023-01-13T05:40:01.027" v="882"/>
        <pc:sldMkLst>
          <pc:docMk/>
          <pc:sldMk cId="140221353" sldId="1126"/>
        </pc:sldMkLst>
        <pc:graphicFrameChg chg="mod modGraphic">
          <ac:chgData name="Toms Siñel" userId="48c17247-ce76-4057-91e9-ecf0d49b4091" providerId="ADAL" clId="{2ADEE2BD-57CF-4EE2-AB89-BA66DF73D3D2}" dt="2023-01-13T05:40:01.027" v="882"/>
          <ac:graphicFrameMkLst>
            <pc:docMk/>
            <pc:sldMk cId="140221353" sldId="1126"/>
            <ac:graphicFrameMk id="3" creationId="{C9100DA3-5D5F-1023-8654-581B3E7D3710}"/>
          </ac:graphicFrameMkLst>
        </pc:graphicFrameChg>
      </pc:sldChg>
      <pc:sldChg chg="modSp mod">
        <pc:chgData name="Toms Siñel" userId="48c17247-ce76-4057-91e9-ecf0d49b4091" providerId="ADAL" clId="{2ADEE2BD-57CF-4EE2-AB89-BA66DF73D3D2}" dt="2023-01-13T05:40:05.076" v="883"/>
        <pc:sldMkLst>
          <pc:docMk/>
          <pc:sldMk cId="1325296703" sldId="1127"/>
        </pc:sldMkLst>
        <pc:graphicFrameChg chg="mod modGraphic">
          <ac:chgData name="Toms Siñel" userId="48c17247-ce76-4057-91e9-ecf0d49b4091" providerId="ADAL" clId="{2ADEE2BD-57CF-4EE2-AB89-BA66DF73D3D2}" dt="2023-01-13T05:40:05.076" v="883"/>
          <ac:graphicFrameMkLst>
            <pc:docMk/>
            <pc:sldMk cId="1325296703" sldId="1127"/>
            <ac:graphicFrameMk id="3" creationId="{C9100DA3-5D5F-1023-8654-581B3E7D3710}"/>
          </ac:graphicFrameMkLst>
        </pc:graphicFrameChg>
      </pc:sldChg>
      <pc:sldChg chg="modSp mod">
        <pc:chgData name="Toms Siñel" userId="48c17247-ce76-4057-91e9-ecf0d49b4091" providerId="ADAL" clId="{2ADEE2BD-57CF-4EE2-AB89-BA66DF73D3D2}" dt="2023-01-13T05:40:08.912" v="884"/>
        <pc:sldMkLst>
          <pc:docMk/>
          <pc:sldMk cId="223608402" sldId="1128"/>
        </pc:sldMkLst>
        <pc:graphicFrameChg chg="mod modGraphic">
          <ac:chgData name="Toms Siñel" userId="48c17247-ce76-4057-91e9-ecf0d49b4091" providerId="ADAL" clId="{2ADEE2BD-57CF-4EE2-AB89-BA66DF73D3D2}" dt="2023-01-13T05:40:08.912" v="884"/>
          <ac:graphicFrameMkLst>
            <pc:docMk/>
            <pc:sldMk cId="223608402" sldId="1128"/>
            <ac:graphicFrameMk id="3" creationId="{C9100DA3-5D5F-1023-8654-581B3E7D3710}"/>
          </ac:graphicFrameMkLst>
        </pc:graphicFrameChg>
      </pc:sldChg>
      <pc:sldChg chg="modSp mod">
        <pc:chgData name="Toms Siñel" userId="48c17247-ce76-4057-91e9-ecf0d49b4091" providerId="ADAL" clId="{2ADEE2BD-57CF-4EE2-AB89-BA66DF73D3D2}" dt="2023-01-13T06:04:54.039" v="922" actId="14100"/>
        <pc:sldMkLst>
          <pc:docMk/>
          <pc:sldMk cId="3846119034" sldId="1129"/>
        </pc:sldMkLst>
        <pc:spChg chg="mod">
          <ac:chgData name="Toms Siñel" userId="48c17247-ce76-4057-91e9-ecf0d49b4091" providerId="ADAL" clId="{2ADEE2BD-57CF-4EE2-AB89-BA66DF73D3D2}" dt="2023-01-13T06:04:54.039" v="922" actId="14100"/>
          <ac:spMkLst>
            <pc:docMk/>
            <pc:sldMk cId="3846119034" sldId="1129"/>
            <ac:spMk id="21" creationId="{042D9E7B-D1BB-4A59-8D12-11E6C2FA55AC}"/>
          </ac:spMkLst>
        </pc:spChg>
        <pc:graphicFrameChg chg="mod modGraphic">
          <ac:chgData name="Toms Siñel" userId="48c17247-ce76-4057-91e9-ecf0d49b4091" providerId="ADAL" clId="{2ADEE2BD-57CF-4EE2-AB89-BA66DF73D3D2}" dt="2023-01-13T05:40:11.820" v="885"/>
          <ac:graphicFrameMkLst>
            <pc:docMk/>
            <pc:sldMk cId="3846119034" sldId="1129"/>
            <ac:graphicFrameMk id="3" creationId="{C9100DA3-5D5F-1023-8654-581B3E7D3710}"/>
          </ac:graphicFrameMkLst>
        </pc:graphicFrameChg>
      </pc:sldChg>
      <pc:sldChg chg="modSp mod">
        <pc:chgData name="Toms Siñel" userId="48c17247-ce76-4057-91e9-ecf0d49b4091" providerId="ADAL" clId="{2ADEE2BD-57CF-4EE2-AB89-BA66DF73D3D2}" dt="2023-01-13T06:05:00.125" v="923" actId="14100"/>
        <pc:sldMkLst>
          <pc:docMk/>
          <pc:sldMk cId="1738008440" sldId="1130"/>
        </pc:sldMkLst>
        <pc:spChg chg="mod">
          <ac:chgData name="Toms Siñel" userId="48c17247-ce76-4057-91e9-ecf0d49b4091" providerId="ADAL" clId="{2ADEE2BD-57CF-4EE2-AB89-BA66DF73D3D2}" dt="2023-01-13T06:05:00.125" v="923" actId="14100"/>
          <ac:spMkLst>
            <pc:docMk/>
            <pc:sldMk cId="1738008440" sldId="1130"/>
            <ac:spMk id="21" creationId="{042D9E7B-D1BB-4A59-8D12-11E6C2FA55AC}"/>
          </ac:spMkLst>
        </pc:spChg>
        <pc:graphicFrameChg chg="mod modGraphic">
          <ac:chgData name="Toms Siñel" userId="48c17247-ce76-4057-91e9-ecf0d49b4091" providerId="ADAL" clId="{2ADEE2BD-57CF-4EE2-AB89-BA66DF73D3D2}" dt="2023-01-13T05:40:15.136" v="886"/>
          <ac:graphicFrameMkLst>
            <pc:docMk/>
            <pc:sldMk cId="1738008440" sldId="1130"/>
            <ac:graphicFrameMk id="3" creationId="{C9100DA3-5D5F-1023-8654-581B3E7D3710}"/>
          </ac:graphicFrameMkLst>
        </pc:graphicFrameChg>
      </pc:sldChg>
      <pc:sldChg chg="modSp mod">
        <pc:chgData name="Toms Siñel" userId="48c17247-ce76-4057-91e9-ecf0d49b4091" providerId="ADAL" clId="{2ADEE2BD-57CF-4EE2-AB89-BA66DF73D3D2}" dt="2023-01-13T05:40:18.251" v="887"/>
        <pc:sldMkLst>
          <pc:docMk/>
          <pc:sldMk cId="3988646950" sldId="1131"/>
        </pc:sldMkLst>
        <pc:spChg chg="mod">
          <ac:chgData name="Toms Siñel" userId="48c17247-ce76-4057-91e9-ecf0d49b4091" providerId="ADAL" clId="{2ADEE2BD-57CF-4EE2-AB89-BA66DF73D3D2}" dt="2023-01-13T05:34:21.406" v="850" actId="14100"/>
          <ac:spMkLst>
            <pc:docMk/>
            <pc:sldMk cId="3988646950" sldId="1131"/>
            <ac:spMk id="21" creationId="{042D9E7B-D1BB-4A59-8D12-11E6C2FA55AC}"/>
          </ac:spMkLst>
        </pc:spChg>
        <pc:graphicFrameChg chg="mod modGraphic">
          <ac:chgData name="Toms Siñel" userId="48c17247-ce76-4057-91e9-ecf0d49b4091" providerId="ADAL" clId="{2ADEE2BD-57CF-4EE2-AB89-BA66DF73D3D2}" dt="2023-01-13T05:40:18.251" v="887"/>
          <ac:graphicFrameMkLst>
            <pc:docMk/>
            <pc:sldMk cId="3988646950" sldId="1131"/>
            <ac:graphicFrameMk id="3" creationId="{C9100DA3-5D5F-1023-8654-581B3E7D3710}"/>
          </ac:graphicFrameMkLst>
        </pc:graphicFrameChg>
      </pc:sldChg>
      <pc:sldChg chg="modSp mod">
        <pc:chgData name="Toms Siñel" userId="48c17247-ce76-4057-91e9-ecf0d49b4091" providerId="ADAL" clId="{2ADEE2BD-57CF-4EE2-AB89-BA66DF73D3D2}" dt="2023-01-13T06:05:06.524" v="924" actId="14100"/>
        <pc:sldMkLst>
          <pc:docMk/>
          <pc:sldMk cId="1800342307" sldId="1132"/>
        </pc:sldMkLst>
        <pc:spChg chg="mod">
          <ac:chgData name="Toms Siñel" userId="48c17247-ce76-4057-91e9-ecf0d49b4091" providerId="ADAL" clId="{2ADEE2BD-57CF-4EE2-AB89-BA66DF73D3D2}" dt="2023-01-13T06:05:06.524" v="924" actId="14100"/>
          <ac:spMkLst>
            <pc:docMk/>
            <pc:sldMk cId="1800342307" sldId="1132"/>
            <ac:spMk id="21" creationId="{042D9E7B-D1BB-4A59-8D12-11E6C2FA55AC}"/>
          </ac:spMkLst>
        </pc:spChg>
        <pc:graphicFrameChg chg="mod modGraphic">
          <ac:chgData name="Toms Siñel" userId="48c17247-ce76-4057-91e9-ecf0d49b4091" providerId="ADAL" clId="{2ADEE2BD-57CF-4EE2-AB89-BA66DF73D3D2}" dt="2023-01-13T05:40:25.643" v="888"/>
          <ac:graphicFrameMkLst>
            <pc:docMk/>
            <pc:sldMk cId="1800342307" sldId="1132"/>
            <ac:graphicFrameMk id="3" creationId="{C9100DA3-5D5F-1023-8654-581B3E7D3710}"/>
          </ac:graphicFrameMkLst>
        </pc:graphicFrameChg>
      </pc:sldChg>
      <pc:sldChg chg="modSp mod">
        <pc:chgData name="Toms Siñel" userId="48c17247-ce76-4057-91e9-ecf0d49b4091" providerId="ADAL" clId="{2ADEE2BD-57CF-4EE2-AB89-BA66DF73D3D2}" dt="2023-01-13T06:05:11.034" v="925" actId="14100"/>
        <pc:sldMkLst>
          <pc:docMk/>
          <pc:sldMk cId="2717862346" sldId="1133"/>
        </pc:sldMkLst>
        <pc:spChg chg="mod">
          <ac:chgData name="Toms Siñel" userId="48c17247-ce76-4057-91e9-ecf0d49b4091" providerId="ADAL" clId="{2ADEE2BD-57CF-4EE2-AB89-BA66DF73D3D2}" dt="2023-01-13T06:05:11.034" v="925" actId="14100"/>
          <ac:spMkLst>
            <pc:docMk/>
            <pc:sldMk cId="2717862346" sldId="1133"/>
            <ac:spMk id="21" creationId="{042D9E7B-D1BB-4A59-8D12-11E6C2FA55AC}"/>
          </ac:spMkLst>
        </pc:spChg>
        <pc:graphicFrameChg chg="mod modGraphic">
          <ac:chgData name="Toms Siñel" userId="48c17247-ce76-4057-91e9-ecf0d49b4091" providerId="ADAL" clId="{2ADEE2BD-57CF-4EE2-AB89-BA66DF73D3D2}" dt="2023-01-13T05:40:28.953" v="889"/>
          <ac:graphicFrameMkLst>
            <pc:docMk/>
            <pc:sldMk cId="2717862346" sldId="1133"/>
            <ac:graphicFrameMk id="3" creationId="{C9100DA3-5D5F-1023-8654-581B3E7D3710}"/>
          </ac:graphicFrameMkLst>
        </pc:graphicFrameChg>
      </pc:sldChg>
      <pc:sldChg chg="modSp mod">
        <pc:chgData name="Toms Siñel" userId="48c17247-ce76-4057-91e9-ecf0d49b4091" providerId="ADAL" clId="{2ADEE2BD-57CF-4EE2-AB89-BA66DF73D3D2}" dt="2023-01-13T06:05:13.787" v="926" actId="14100"/>
        <pc:sldMkLst>
          <pc:docMk/>
          <pc:sldMk cId="2947882568" sldId="1134"/>
        </pc:sldMkLst>
        <pc:spChg chg="mod">
          <ac:chgData name="Toms Siñel" userId="48c17247-ce76-4057-91e9-ecf0d49b4091" providerId="ADAL" clId="{2ADEE2BD-57CF-4EE2-AB89-BA66DF73D3D2}" dt="2023-01-13T06:05:13.787" v="926" actId="14100"/>
          <ac:spMkLst>
            <pc:docMk/>
            <pc:sldMk cId="2947882568" sldId="1134"/>
            <ac:spMk id="21" creationId="{042D9E7B-D1BB-4A59-8D12-11E6C2FA55AC}"/>
          </ac:spMkLst>
        </pc:spChg>
        <pc:graphicFrameChg chg="mod modGraphic">
          <ac:chgData name="Toms Siñel" userId="48c17247-ce76-4057-91e9-ecf0d49b4091" providerId="ADAL" clId="{2ADEE2BD-57CF-4EE2-AB89-BA66DF73D3D2}" dt="2023-01-13T05:40:31.972" v="890"/>
          <ac:graphicFrameMkLst>
            <pc:docMk/>
            <pc:sldMk cId="2947882568" sldId="1134"/>
            <ac:graphicFrameMk id="3" creationId="{C9100DA3-5D5F-1023-8654-581B3E7D3710}"/>
          </ac:graphicFrameMkLst>
        </pc:graphicFrameChg>
      </pc:sldChg>
      <pc:sldChg chg="modSp mod">
        <pc:chgData name="Toms Siñel" userId="48c17247-ce76-4057-91e9-ecf0d49b4091" providerId="ADAL" clId="{2ADEE2BD-57CF-4EE2-AB89-BA66DF73D3D2}" dt="2023-01-13T06:05:16.683" v="927" actId="14100"/>
        <pc:sldMkLst>
          <pc:docMk/>
          <pc:sldMk cId="2218416011" sldId="1135"/>
        </pc:sldMkLst>
        <pc:spChg chg="mod">
          <ac:chgData name="Toms Siñel" userId="48c17247-ce76-4057-91e9-ecf0d49b4091" providerId="ADAL" clId="{2ADEE2BD-57CF-4EE2-AB89-BA66DF73D3D2}" dt="2023-01-13T06:05:16.683" v="927" actId="14100"/>
          <ac:spMkLst>
            <pc:docMk/>
            <pc:sldMk cId="2218416011" sldId="1135"/>
            <ac:spMk id="21" creationId="{042D9E7B-D1BB-4A59-8D12-11E6C2FA55AC}"/>
          </ac:spMkLst>
        </pc:spChg>
        <pc:graphicFrameChg chg="mod modGraphic">
          <ac:chgData name="Toms Siñel" userId="48c17247-ce76-4057-91e9-ecf0d49b4091" providerId="ADAL" clId="{2ADEE2BD-57CF-4EE2-AB89-BA66DF73D3D2}" dt="2023-01-13T05:40:35.256" v="891"/>
          <ac:graphicFrameMkLst>
            <pc:docMk/>
            <pc:sldMk cId="2218416011" sldId="1135"/>
            <ac:graphicFrameMk id="3" creationId="{C9100DA3-5D5F-1023-8654-581B3E7D3710}"/>
          </ac:graphicFrameMkLst>
        </pc:graphicFrameChg>
      </pc:sldChg>
      <pc:sldChg chg="modSp mod">
        <pc:chgData name="Toms Siñel" userId="48c17247-ce76-4057-91e9-ecf0d49b4091" providerId="ADAL" clId="{2ADEE2BD-57CF-4EE2-AB89-BA66DF73D3D2}" dt="2023-01-13T06:05:19.382" v="928" actId="14100"/>
        <pc:sldMkLst>
          <pc:docMk/>
          <pc:sldMk cId="4246523920" sldId="1136"/>
        </pc:sldMkLst>
        <pc:spChg chg="mod">
          <ac:chgData name="Toms Siñel" userId="48c17247-ce76-4057-91e9-ecf0d49b4091" providerId="ADAL" clId="{2ADEE2BD-57CF-4EE2-AB89-BA66DF73D3D2}" dt="2023-01-13T06:05:19.382" v="928" actId="14100"/>
          <ac:spMkLst>
            <pc:docMk/>
            <pc:sldMk cId="4246523920" sldId="1136"/>
            <ac:spMk id="21" creationId="{042D9E7B-D1BB-4A59-8D12-11E6C2FA55AC}"/>
          </ac:spMkLst>
        </pc:spChg>
        <pc:graphicFrameChg chg="mod modGraphic">
          <ac:chgData name="Toms Siñel" userId="48c17247-ce76-4057-91e9-ecf0d49b4091" providerId="ADAL" clId="{2ADEE2BD-57CF-4EE2-AB89-BA66DF73D3D2}" dt="2023-01-13T05:40:38.276" v="892"/>
          <ac:graphicFrameMkLst>
            <pc:docMk/>
            <pc:sldMk cId="4246523920" sldId="1136"/>
            <ac:graphicFrameMk id="3" creationId="{C9100DA3-5D5F-1023-8654-581B3E7D3710}"/>
          </ac:graphicFrameMkLst>
        </pc:graphicFrameChg>
      </pc:sldChg>
      <pc:sldChg chg="modSp mod">
        <pc:chgData name="Toms Siñel" userId="48c17247-ce76-4057-91e9-ecf0d49b4091" providerId="ADAL" clId="{2ADEE2BD-57CF-4EE2-AB89-BA66DF73D3D2}" dt="2023-01-13T06:05:22.079" v="929" actId="14100"/>
        <pc:sldMkLst>
          <pc:docMk/>
          <pc:sldMk cId="104880443" sldId="1137"/>
        </pc:sldMkLst>
        <pc:spChg chg="mod">
          <ac:chgData name="Toms Siñel" userId="48c17247-ce76-4057-91e9-ecf0d49b4091" providerId="ADAL" clId="{2ADEE2BD-57CF-4EE2-AB89-BA66DF73D3D2}" dt="2023-01-13T06:05:22.079" v="929" actId="14100"/>
          <ac:spMkLst>
            <pc:docMk/>
            <pc:sldMk cId="104880443" sldId="1137"/>
            <ac:spMk id="21" creationId="{042D9E7B-D1BB-4A59-8D12-11E6C2FA55AC}"/>
          </ac:spMkLst>
        </pc:spChg>
        <pc:graphicFrameChg chg="mod modGraphic">
          <ac:chgData name="Toms Siñel" userId="48c17247-ce76-4057-91e9-ecf0d49b4091" providerId="ADAL" clId="{2ADEE2BD-57CF-4EE2-AB89-BA66DF73D3D2}" dt="2023-01-13T05:40:42.484" v="893"/>
          <ac:graphicFrameMkLst>
            <pc:docMk/>
            <pc:sldMk cId="104880443" sldId="1137"/>
            <ac:graphicFrameMk id="3" creationId="{C9100DA3-5D5F-1023-8654-581B3E7D3710}"/>
          </ac:graphicFrameMkLst>
        </pc:graphicFrameChg>
      </pc:sldChg>
      <pc:sldChg chg="modSp mod">
        <pc:chgData name="Toms Siñel" userId="48c17247-ce76-4057-91e9-ecf0d49b4091" providerId="ADAL" clId="{2ADEE2BD-57CF-4EE2-AB89-BA66DF73D3D2}" dt="2023-01-13T06:05:31.035" v="931" actId="14100"/>
        <pc:sldMkLst>
          <pc:docMk/>
          <pc:sldMk cId="1393507924" sldId="1138"/>
        </pc:sldMkLst>
        <pc:spChg chg="mod">
          <ac:chgData name="Toms Siñel" userId="48c17247-ce76-4057-91e9-ecf0d49b4091" providerId="ADAL" clId="{2ADEE2BD-57CF-4EE2-AB89-BA66DF73D3D2}" dt="2023-01-13T06:05:31.035" v="931" actId="14100"/>
          <ac:spMkLst>
            <pc:docMk/>
            <pc:sldMk cId="1393507924" sldId="1138"/>
            <ac:spMk id="21" creationId="{042D9E7B-D1BB-4A59-8D12-11E6C2FA55AC}"/>
          </ac:spMkLst>
        </pc:spChg>
        <pc:graphicFrameChg chg="mod modGraphic">
          <ac:chgData name="Toms Siñel" userId="48c17247-ce76-4057-91e9-ecf0d49b4091" providerId="ADAL" clId="{2ADEE2BD-57CF-4EE2-AB89-BA66DF73D3D2}" dt="2023-01-13T05:40:46.148" v="894"/>
          <ac:graphicFrameMkLst>
            <pc:docMk/>
            <pc:sldMk cId="1393507924" sldId="1138"/>
            <ac:graphicFrameMk id="3" creationId="{C9100DA3-5D5F-1023-8654-581B3E7D3710}"/>
          </ac:graphicFrameMkLst>
        </pc:graphicFrameChg>
      </pc:sldChg>
      <pc:sldChg chg="modSp mod">
        <pc:chgData name="Toms Siñel" userId="48c17247-ce76-4057-91e9-ecf0d49b4091" providerId="ADAL" clId="{2ADEE2BD-57CF-4EE2-AB89-BA66DF73D3D2}" dt="2023-01-13T06:05:28.029" v="930" actId="14100"/>
        <pc:sldMkLst>
          <pc:docMk/>
          <pc:sldMk cId="1366794796" sldId="1139"/>
        </pc:sldMkLst>
        <pc:spChg chg="mod">
          <ac:chgData name="Toms Siñel" userId="48c17247-ce76-4057-91e9-ecf0d49b4091" providerId="ADAL" clId="{2ADEE2BD-57CF-4EE2-AB89-BA66DF73D3D2}" dt="2023-01-13T06:05:28.029" v="930" actId="14100"/>
          <ac:spMkLst>
            <pc:docMk/>
            <pc:sldMk cId="1366794796" sldId="1139"/>
            <ac:spMk id="21" creationId="{042D9E7B-D1BB-4A59-8D12-11E6C2FA55AC}"/>
          </ac:spMkLst>
        </pc:spChg>
        <pc:graphicFrameChg chg="mod modGraphic">
          <ac:chgData name="Toms Siñel" userId="48c17247-ce76-4057-91e9-ecf0d49b4091" providerId="ADAL" clId="{2ADEE2BD-57CF-4EE2-AB89-BA66DF73D3D2}" dt="2023-01-13T05:40:58.047" v="898"/>
          <ac:graphicFrameMkLst>
            <pc:docMk/>
            <pc:sldMk cId="1366794796" sldId="1139"/>
            <ac:graphicFrameMk id="3" creationId="{C9100DA3-5D5F-1023-8654-581B3E7D3710}"/>
          </ac:graphicFrameMkLst>
        </pc:graphicFrameChg>
      </pc:sldChg>
      <pc:sldChg chg="modSp add mod">
        <pc:chgData name="Toms Siñel" userId="48c17247-ce76-4057-91e9-ecf0d49b4091" providerId="ADAL" clId="{2ADEE2BD-57CF-4EE2-AB89-BA66DF73D3D2}" dt="2023-01-13T05:27:21.832" v="827" actId="14100"/>
        <pc:sldMkLst>
          <pc:docMk/>
          <pc:sldMk cId="3485238639" sldId="1140"/>
        </pc:sldMkLst>
        <pc:spChg chg="mod">
          <ac:chgData name="Toms Siñel" userId="48c17247-ce76-4057-91e9-ecf0d49b4091" providerId="ADAL" clId="{2ADEE2BD-57CF-4EE2-AB89-BA66DF73D3D2}" dt="2023-01-13T05:27:21.832" v="827" actId="14100"/>
          <ac:spMkLst>
            <pc:docMk/>
            <pc:sldMk cId="3485238639" sldId="1140"/>
            <ac:spMk id="9" creationId="{042D9E7B-D1BB-4A59-8D12-11E6C2FA55AC}"/>
          </ac:spMkLst>
        </pc:spChg>
        <pc:graphicFrameChg chg="mod">
          <ac:chgData name="Toms Siñel" userId="48c17247-ce76-4057-91e9-ecf0d49b4091" providerId="ADAL" clId="{2ADEE2BD-57CF-4EE2-AB89-BA66DF73D3D2}" dt="2023-01-12T23:34:47.639" v="34" actId="14100"/>
          <ac:graphicFrameMkLst>
            <pc:docMk/>
            <pc:sldMk cId="3485238639" sldId="1140"/>
            <ac:graphicFrameMk id="7" creationId="{00000000-0000-0000-0000-000000000000}"/>
          </ac:graphicFrameMkLst>
        </pc:graphicFrameChg>
      </pc:sldChg>
      <pc:sldChg chg="modSp add mod">
        <pc:chgData name="Toms Siñel" userId="48c17247-ce76-4057-91e9-ecf0d49b4091" providerId="ADAL" clId="{2ADEE2BD-57CF-4EE2-AB89-BA66DF73D3D2}" dt="2023-01-13T05:27:27.769" v="828" actId="14100"/>
        <pc:sldMkLst>
          <pc:docMk/>
          <pc:sldMk cId="912611007" sldId="1141"/>
        </pc:sldMkLst>
        <pc:spChg chg="mod">
          <ac:chgData name="Toms Siñel" userId="48c17247-ce76-4057-91e9-ecf0d49b4091" providerId="ADAL" clId="{2ADEE2BD-57CF-4EE2-AB89-BA66DF73D3D2}" dt="2023-01-13T05:27:27.769" v="828" actId="14100"/>
          <ac:spMkLst>
            <pc:docMk/>
            <pc:sldMk cId="912611007" sldId="1141"/>
            <ac:spMk id="9" creationId="{042D9E7B-D1BB-4A59-8D12-11E6C2FA55AC}"/>
          </ac:spMkLst>
        </pc:spChg>
        <pc:graphicFrameChg chg="mod modGraphic">
          <ac:chgData name="Toms Siñel" userId="48c17247-ce76-4057-91e9-ecf0d49b4091" providerId="ADAL" clId="{2ADEE2BD-57CF-4EE2-AB89-BA66DF73D3D2}" dt="2023-01-12T23:36:35.900" v="143" actId="14100"/>
          <ac:graphicFrameMkLst>
            <pc:docMk/>
            <pc:sldMk cId="912611007" sldId="1141"/>
            <ac:graphicFrameMk id="7" creationId="{00000000-0000-0000-0000-000000000000}"/>
          </ac:graphicFrameMkLst>
        </pc:graphicFrameChg>
      </pc:sldChg>
      <pc:sldChg chg="modSp add mod">
        <pc:chgData name="Toms Siñel" userId="48c17247-ce76-4057-91e9-ecf0d49b4091" providerId="ADAL" clId="{2ADEE2BD-57CF-4EE2-AB89-BA66DF73D3D2}" dt="2023-01-13T05:28:22.566" v="835" actId="14100"/>
        <pc:sldMkLst>
          <pc:docMk/>
          <pc:sldMk cId="3664006015" sldId="1142"/>
        </pc:sldMkLst>
        <pc:spChg chg="mod">
          <ac:chgData name="Toms Siñel" userId="48c17247-ce76-4057-91e9-ecf0d49b4091" providerId="ADAL" clId="{2ADEE2BD-57CF-4EE2-AB89-BA66DF73D3D2}" dt="2023-01-13T05:28:22.566" v="835" actId="14100"/>
          <ac:spMkLst>
            <pc:docMk/>
            <pc:sldMk cId="3664006015" sldId="1142"/>
            <ac:spMk id="9" creationId="{042D9E7B-D1BB-4A59-8D12-11E6C2FA55AC}"/>
          </ac:spMkLst>
        </pc:spChg>
        <pc:graphicFrameChg chg="mod modGraphic">
          <ac:chgData name="Toms Siñel" userId="48c17247-ce76-4057-91e9-ecf0d49b4091" providerId="ADAL" clId="{2ADEE2BD-57CF-4EE2-AB89-BA66DF73D3D2}" dt="2023-01-12T23:46:35.598" v="192" actId="122"/>
          <ac:graphicFrameMkLst>
            <pc:docMk/>
            <pc:sldMk cId="3664006015" sldId="1142"/>
            <ac:graphicFrameMk id="3" creationId="{42E2CF79-9492-C466-3139-FCDFEF585895}"/>
          </ac:graphicFrameMkLst>
        </pc:graphicFrameChg>
      </pc:sldChg>
      <pc:sldChg chg="modSp add mod">
        <pc:chgData name="Toms Siñel" userId="48c17247-ce76-4057-91e9-ecf0d49b4091" providerId="ADAL" clId="{2ADEE2BD-57CF-4EE2-AB89-BA66DF73D3D2}" dt="2023-01-13T05:28:31.859" v="836" actId="14100"/>
        <pc:sldMkLst>
          <pc:docMk/>
          <pc:sldMk cId="1258002239" sldId="1143"/>
        </pc:sldMkLst>
        <pc:spChg chg="mod">
          <ac:chgData name="Toms Siñel" userId="48c17247-ce76-4057-91e9-ecf0d49b4091" providerId="ADAL" clId="{2ADEE2BD-57CF-4EE2-AB89-BA66DF73D3D2}" dt="2023-01-13T05:28:31.859" v="836" actId="14100"/>
          <ac:spMkLst>
            <pc:docMk/>
            <pc:sldMk cId="1258002239" sldId="1143"/>
            <ac:spMk id="9" creationId="{042D9E7B-D1BB-4A59-8D12-11E6C2FA55AC}"/>
          </ac:spMkLst>
        </pc:spChg>
        <pc:graphicFrameChg chg="mod modGraphic">
          <ac:chgData name="Toms Siñel" userId="48c17247-ce76-4057-91e9-ecf0d49b4091" providerId="ADAL" clId="{2ADEE2BD-57CF-4EE2-AB89-BA66DF73D3D2}" dt="2023-01-12T23:47:35.590" v="200" actId="2164"/>
          <ac:graphicFrameMkLst>
            <pc:docMk/>
            <pc:sldMk cId="1258002239" sldId="1143"/>
            <ac:graphicFrameMk id="3" creationId="{42E2CF79-9492-C466-3139-FCDFEF585895}"/>
          </ac:graphicFrameMkLst>
        </pc:graphicFrameChg>
      </pc:sldChg>
      <pc:sldChg chg="modSp add mod">
        <pc:chgData name="Toms Siñel" userId="48c17247-ce76-4057-91e9-ecf0d49b4091" providerId="ADAL" clId="{2ADEE2BD-57CF-4EE2-AB89-BA66DF73D3D2}" dt="2023-01-13T05:28:36.016" v="837" actId="14100"/>
        <pc:sldMkLst>
          <pc:docMk/>
          <pc:sldMk cId="2851014278" sldId="1144"/>
        </pc:sldMkLst>
        <pc:spChg chg="mod">
          <ac:chgData name="Toms Siñel" userId="48c17247-ce76-4057-91e9-ecf0d49b4091" providerId="ADAL" clId="{2ADEE2BD-57CF-4EE2-AB89-BA66DF73D3D2}" dt="2023-01-13T05:28:36.016" v="837" actId="14100"/>
          <ac:spMkLst>
            <pc:docMk/>
            <pc:sldMk cId="2851014278" sldId="1144"/>
            <ac:spMk id="9" creationId="{042D9E7B-D1BB-4A59-8D12-11E6C2FA55AC}"/>
          </ac:spMkLst>
        </pc:spChg>
        <pc:graphicFrameChg chg="mod modGraphic">
          <ac:chgData name="Toms Siñel" userId="48c17247-ce76-4057-91e9-ecf0d49b4091" providerId="ADAL" clId="{2ADEE2BD-57CF-4EE2-AB89-BA66DF73D3D2}" dt="2023-01-12T23:48:37.024" v="205" actId="404"/>
          <ac:graphicFrameMkLst>
            <pc:docMk/>
            <pc:sldMk cId="2851014278" sldId="1144"/>
            <ac:graphicFrameMk id="3" creationId="{42E2CF79-9492-C466-3139-FCDFEF585895}"/>
          </ac:graphicFrameMkLst>
        </pc:graphicFrameChg>
      </pc:sldChg>
      <pc:sldChg chg="modSp add mod">
        <pc:chgData name="Toms Siñel" userId="48c17247-ce76-4057-91e9-ecf0d49b4091" providerId="ADAL" clId="{2ADEE2BD-57CF-4EE2-AB89-BA66DF73D3D2}" dt="2023-01-13T05:29:36.991" v="845" actId="14100"/>
        <pc:sldMkLst>
          <pc:docMk/>
          <pc:sldMk cId="109155779" sldId="1145"/>
        </pc:sldMkLst>
        <pc:spChg chg="mod">
          <ac:chgData name="Toms Siñel" userId="48c17247-ce76-4057-91e9-ecf0d49b4091" providerId="ADAL" clId="{2ADEE2BD-57CF-4EE2-AB89-BA66DF73D3D2}" dt="2023-01-13T05:29:36.991" v="845" actId="14100"/>
          <ac:spMkLst>
            <pc:docMk/>
            <pc:sldMk cId="109155779" sldId="1145"/>
            <ac:spMk id="21" creationId="{042D9E7B-D1BB-4A59-8D12-11E6C2FA55AC}"/>
          </ac:spMkLst>
        </pc:spChg>
        <pc:graphicFrameChg chg="modGraphic">
          <ac:chgData name="Toms Siñel" userId="48c17247-ce76-4057-91e9-ecf0d49b4091" providerId="ADAL" clId="{2ADEE2BD-57CF-4EE2-AB89-BA66DF73D3D2}" dt="2023-01-13T00:37:43.637" v="293" actId="20577"/>
          <ac:graphicFrameMkLst>
            <pc:docMk/>
            <pc:sldMk cId="109155779" sldId="1145"/>
            <ac:graphicFrameMk id="2" creationId="{00000000-0000-0000-0000-000000000000}"/>
          </ac:graphicFrameMkLst>
        </pc:graphicFrameChg>
      </pc:sldChg>
      <pc:sldChg chg="modSp add mod">
        <pc:chgData name="Toms Siñel" userId="48c17247-ce76-4057-91e9-ecf0d49b4091" providerId="ADAL" clId="{2ADEE2BD-57CF-4EE2-AB89-BA66DF73D3D2}" dt="2023-01-13T06:03:32.519" v="903" actId="14100"/>
        <pc:sldMkLst>
          <pc:docMk/>
          <pc:sldMk cId="1987740259" sldId="1146"/>
        </pc:sldMkLst>
        <pc:spChg chg="mod">
          <ac:chgData name="Toms Siñel" userId="48c17247-ce76-4057-91e9-ecf0d49b4091" providerId="ADAL" clId="{2ADEE2BD-57CF-4EE2-AB89-BA66DF73D3D2}" dt="2023-01-13T06:03:32.519" v="903" actId="14100"/>
          <ac:spMkLst>
            <pc:docMk/>
            <pc:sldMk cId="1987740259" sldId="1146"/>
            <ac:spMk id="21" creationId="{042D9E7B-D1BB-4A59-8D12-11E6C2FA55AC}"/>
          </ac:spMkLst>
        </pc:spChg>
        <pc:graphicFrameChg chg="modGraphic">
          <ac:chgData name="Toms Siñel" userId="48c17247-ce76-4057-91e9-ecf0d49b4091" providerId="ADAL" clId="{2ADEE2BD-57CF-4EE2-AB89-BA66DF73D3D2}" dt="2023-01-13T03:07:01.174" v="646" actId="2164"/>
          <ac:graphicFrameMkLst>
            <pc:docMk/>
            <pc:sldMk cId="1987740259" sldId="1146"/>
            <ac:graphicFrameMk id="2" creationId="{00000000-0000-0000-0000-000000000000}"/>
          </ac:graphicFrameMkLst>
        </pc:graphicFrameChg>
      </pc:sldChg>
      <pc:sldChg chg="modSp add mod">
        <pc:chgData name="Toms Siñel" userId="48c17247-ce76-4057-91e9-ecf0d49b4091" providerId="ADAL" clId="{2ADEE2BD-57CF-4EE2-AB89-BA66DF73D3D2}" dt="2023-01-13T06:03:55.021" v="910" actId="14100"/>
        <pc:sldMkLst>
          <pc:docMk/>
          <pc:sldMk cId="1795136403" sldId="1147"/>
        </pc:sldMkLst>
        <pc:spChg chg="mod">
          <ac:chgData name="Toms Siñel" userId="48c17247-ce76-4057-91e9-ecf0d49b4091" providerId="ADAL" clId="{2ADEE2BD-57CF-4EE2-AB89-BA66DF73D3D2}" dt="2023-01-13T06:03:55.021" v="910" actId="14100"/>
          <ac:spMkLst>
            <pc:docMk/>
            <pc:sldMk cId="1795136403" sldId="1147"/>
            <ac:spMk id="21" creationId="{042D9E7B-D1BB-4A59-8D12-11E6C2FA55AC}"/>
          </ac:spMkLst>
        </pc:spChg>
        <pc:graphicFrameChg chg="modGraphic">
          <ac:chgData name="Toms Siñel" userId="48c17247-ce76-4057-91e9-ecf0d49b4091" providerId="ADAL" clId="{2ADEE2BD-57CF-4EE2-AB89-BA66DF73D3D2}" dt="2023-01-13T03:07:57.319" v="649" actId="2164"/>
          <ac:graphicFrameMkLst>
            <pc:docMk/>
            <pc:sldMk cId="1795136403" sldId="1147"/>
            <ac:graphicFrameMk id="2" creationId="{00000000-0000-0000-0000-000000000000}"/>
          </ac:graphicFrameMkLst>
        </pc:graphicFrameChg>
      </pc:sldChg>
    </pc:docChg>
  </pc:docChgLst>
  <pc:docChgLst>
    <pc:chgData name="Ayan Daluz" userId="befa8149-c6af-46c9-b27d-15d84abc302f" providerId="ADAL" clId="{B4D71D15-8EF8-443B-9D14-DE6AA6431A30}"/>
    <pc:docChg chg="">
      <pc:chgData name="Ayan Daluz" userId="befa8149-c6af-46c9-b27d-15d84abc302f" providerId="ADAL" clId="{B4D71D15-8EF8-443B-9D14-DE6AA6431A30}" dt="2023-04-14T03:59:19.541" v="1"/>
      <pc:docMkLst>
        <pc:docMk/>
      </pc:docMkLst>
      <pc:sldChg chg="modCm">
        <pc:chgData name="Ayan Daluz" userId="befa8149-c6af-46c9-b27d-15d84abc302f" providerId="ADAL" clId="{B4D71D15-8EF8-443B-9D14-DE6AA6431A30}" dt="2023-04-14T03:58:56.937" v="0"/>
        <pc:sldMkLst>
          <pc:docMk/>
          <pc:sldMk cId="2474872708" sldId="486"/>
        </pc:sldMkLst>
      </pc:sldChg>
      <pc:sldChg chg="modCm">
        <pc:chgData name="Ayan Daluz" userId="befa8149-c6af-46c9-b27d-15d84abc302f" providerId="ADAL" clId="{B4D71D15-8EF8-443B-9D14-DE6AA6431A30}" dt="2023-04-14T03:59:19.541" v="1"/>
        <pc:sldMkLst>
          <pc:docMk/>
          <pc:sldMk cId="1385239115" sldId="542"/>
        </pc:sldMkLst>
      </pc:sldChg>
    </pc:docChg>
  </pc:docChgLst>
  <pc:docChgLst>
    <pc:chgData name="Lei San Agustin" userId="d8299a59-9786-404a-a65b-a702bd7a1468" providerId="ADAL" clId="{48B4603C-3FDF-4CB3-AC0F-25487F4434BB}"/>
    <pc:docChg chg="custSel modSld">
      <pc:chgData name="Lei San Agustin" userId="d8299a59-9786-404a-a65b-a702bd7a1468" providerId="ADAL" clId="{48B4603C-3FDF-4CB3-AC0F-25487F4434BB}" dt="2023-04-11T23:01:48.353" v="280" actId="14100"/>
      <pc:docMkLst>
        <pc:docMk/>
      </pc:docMkLst>
      <pc:sldChg chg="modSp mod delCm">
        <pc:chgData name="Lei San Agustin" userId="d8299a59-9786-404a-a65b-a702bd7a1468" providerId="ADAL" clId="{48B4603C-3FDF-4CB3-AC0F-25487F4434BB}" dt="2023-04-11T23:00:16.733" v="169" actId="20577"/>
        <pc:sldMkLst>
          <pc:docMk/>
          <pc:sldMk cId="4055469947" sldId="425"/>
        </pc:sldMkLst>
        <pc:spChg chg="mod">
          <ac:chgData name="Lei San Agustin" userId="d8299a59-9786-404a-a65b-a702bd7a1468" providerId="ADAL" clId="{48B4603C-3FDF-4CB3-AC0F-25487F4434BB}" dt="2023-04-11T23:00:16.733" v="169" actId="20577"/>
          <ac:spMkLst>
            <pc:docMk/>
            <pc:sldMk cId="4055469947" sldId="425"/>
            <ac:spMk id="10" creationId="{726C08C4-900E-47A5-A5C9-CBC25C60966A}"/>
          </ac:spMkLst>
        </pc:spChg>
      </pc:sldChg>
      <pc:sldChg chg="modSp mod delCm">
        <pc:chgData name="Lei San Agustin" userId="d8299a59-9786-404a-a65b-a702bd7a1468" providerId="ADAL" clId="{48B4603C-3FDF-4CB3-AC0F-25487F4434BB}" dt="2023-04-11T22:59:47.394" v="123" actId="14100"/>
        <pc:sldMkLst>
          <pc:docMk/>
          <pc:sldMk cId="1595533788" sldId="483"/>
        </pc:sldMkLst>
        <pc:spChg chg="mod">
          <ac:chgData name="Lei San Agustin" userId="d8299a59-9786-404a-a65b-a702bd7a1468" providerId="ADAL" clId="{48B4603C-3FDF-4CB3-AC0F-25487F4434BB}" dt="2023-04-11T22:59:47.394" v="123" actId="14100"/>
          <ac:spMkLst>
            <pc:docMk/>
            <pc:sldMk cId="1595533788" sldId="483"/>
            <ac:spMk id="9" creationId="{042D9E7B-D1BB-4A59-8D12-11E6C2FA55AC}"/>
          </ac:spMkLst>
        </pc:spChg>
      </pc:sldChg>
      <pc:sldChg chg="modSp mod">
        <pc:chgData name="Lei San Agustin" userId="d8299a59-9786-404a-a65b-a702bd7a1468" providerId="ADAL" clId="{48B4603C-3FDF-4CB3-AC0F-25487F4434BB}" dt="2023-04-11T23:01:48.353" v="280" actId="14100"/>
        <pc:sldMkLst>
          <pc:docMk/>
          <pc:sldMk cId="623038521" sldId="506"/>
        </pc:sldMkLst>
        <pc:spChg chg="mod">
          <ac:chgData name="Lei San Agustin" userId="d8299a59-9786-404a-a65b-a702bd7a1468" providerId="ADAL" clId="{48B4603C-3FDF-4CB3-AC0F-25487F4434BB}" dt="2023-04-11T23:01:48.353" v="280" actId="14100"/>
          <ac:spMkLst>
            <pc:docMk/>
            <pc:sldMk cId="623038521" sldId="506"/>
            <ac:spMk id="3" creationId="{042D9E7B-D1BB-4A59-8D12-11E6C2FA55AC}"/>
          </ac:spMkLst>
        </pc:spChg>
      </pc:sldChg>
    </pc:docChg>
  </pc:docChgLst>
  <pc:docChgLst>
    <pc:chgData name="Bea Montenegro" userId="65d3c91a-73e9-4799-becb-247b768c9783" providerId="ADAL" clId="{53DBEE98-E5FD-4D4A-9C12-B6B8257B8841}"/>
    <pc:docChg chg="undo custSel modSld">
      <pc:chgData name="Bea Montenegro" userId="65d3c91a-73e9-4799-becb-247b768c9783" providerId="ADAL" clId="{53DBEE98-E5FD-4D4A-9C12-B6B8257B8841}" dt="2022-05-30T08:53:39.764" v="5" actId="20577"/>
      <pc:docMkLst>
        <pc:docMk/>
      </pc:docMkLst>
      <pc:sldChg chg="modSp mod">
        <pc:chgData name="Bea Montenegro" userId="65d3c91a-73e9-4799-becb-247b768c9783" providerId="ADAL" clId="{53DBEE98-E5FD-4D4A-9C12-B6B8257B8841}" dt="2022-05-30T08:53:13.346" v="3" actId="207"/>
        <pc:sldMkLst>
          <pc:docMk/>
          <pc:sldMk cId="1307982404" sldId="1062"/>
        </pc:sldMkLst>
        <pc:picChg chg="mod">
          <ac:chgData name="Bea Montenegro" userId="65d3c91a-73e9-4799-becb-247b768c9783" providerId="ADAL" clId="{53DBEE98-E5FD-4D4A-9C12-B6B8257B8841}" dt="2022-05-30T08:53:13.346" v="3" actId="207"/>
          <ac:picMkLst>
            <pc:docMk/>
            <pc:sldMk cId="1307982404" sldId="1062"/>
            <ac:picMk id="2" creationId="{00000000-0000-0000-0000-000000000000}"/>
          </ac:picMkLst>
        </pc:picChg>
      </pc:sldChg>
      <pc:sldChg chg="modSp mod">
        <pc:chgData name="Bea Montenegro" userId="65d3c91a-73e9-4799-becb-247b768c9783" providerId="ADAL" clId="{53DBEE98-E5FD-4D4A-9C12-B6B8257B8841}" dt="2022-05-30T08:53:39.764" v="5" actId="20577"/>
        <pc:sldMkLst>
          <pc:docMk/>
          <pc:sldMk cId="1552162176" sldId="1081"/>
        </pc:sldMkLst>
        <pc:graphicFrameChg chg="modGraphic">
          <ac:chgData name="Bea Montenegro" userId="65d3c91a-73e9-4799-becb-247b768c9783" providerId="ADAL" clId="{53DBEE98-E5FD-4D4A-9C12-B6B8257B8841}" dt="2022-05-30T08:53:39.764" v="5" actId="20577"/>
          <ac:graphicFrameMkLst>
            <pc:docMk/>
            <pc:sldMk cId="1552162176" sldId="1081"/>
            <ac:graphicFrameMk id="2" creationId="{00000000-0000-0000-0000-000000000000}"/>
          </ac:graphicFrameMkLst>
        </pc:graphicFrameChg>
      </pc:sldChg>
    </pc:docChg>
  </pc:docChgLst>
  <pc:docChgLst>
    <pc:chgData name="Gia Timbal" userId="efd2d06c-0825-42ed-ae34-6fe4fc35cdf7" providerId="ADAL" clId="{49DF876F-BDA8-4AB6-9D7D-8693B0C5CB09}"/>
    <pc:docChg chg="undo custSel modSld">
      <pc:chgData name="Gia Timbal" userId="efd2d06c-0825-42ed-ae34-6fe4fc35cdf7" providerId="ADAL" clId="{49DF876F-BDA8-4AB6-9D7D-8693B0C5CB09}" dt="2023-01-13T10:23:19.298" v="18" actId="14826"/>
      <pc:docMkLst>
        <pc:docMk/>
      </pc:docMkLst>
      <pc:sldChg chg="modSp">
        <pc:chgData name="Gia Timbal" userId="efd2d06c-0825-42ed-ae34-6fe4fc35cdf7" providerId="ADAL" clId="{49DF876F-BDA8-4AB6-9D7D-8693B0C5CB09}" dt="2023-01-13T10:23:19.298" v="18" actId="14826"/>
        <pc:sldMkLst>
          <pc:docMk/>
          <pc:sldMk cId="1331362845" sldId="1100"/>
        </pc:sldMkLst>
        <pc:picChg chg="mod">
          <ac:chgData name="Gia Timbal" userId="efd2d06c-0825-42ed-ae34-6fe4fc35cdf7" providerId="ADAL" clId="{49DF876F-BDA8-4AB6-9D7D-8693B0C5CB09}" dt="2023-01-13T10:23:19.298" v="18" actId="14826"/>
          <ac:picMkLst>
            <pc:docMk/>
            <pc:sldMk cId="1331362845" sldId="1100"/>
            <ac:picMk id="2" creationId="{00000000-0000-0000-0000-000000000000}"/>
          </ac:picMkLst>
        </pc:picChg>
      </pc:sldChg>
      <pc:sldChg chg="modSp mod">
        <pc:chgData name="Gia Timbal" userId="efd2d06c-0825-42ed-ae34-6fe4fc35cdf7" providerId="ADAL" clId="{49DF876F-BDA8-4AB6-9D7D-8693B0C5CB09}" dt="2023-01-13T10:12:24.757" v="2" actId="20577"/>
        <pc:sldMkLst>
          <pc:docMk/>
          <pc:sldMk cId="1558404257" sldId="1102"/>
        </pc:sldMkLst>
        <pc:spChg chg="mod">
          <ac:chgData name="Gia Timbal" userId="efd2d06c-0825-42ed-ae34-6fe4fc35cdf7" providerId="ADAL" clId="{49DF876F-BDA8-4AB6-9D7D-8693B0C5CB09}" dt="2023-01-13T10:12:24.757" v="2" actId="20577"/>
          <ac:spMkLst>
            <pc:docMk/>
            <pc:sldMk cId="1558404257" sldId="1102"/>
            <ac:spMk id="6" creationId="{7AD479D0-82ED-41F5-A704-621A18192201}"/>
          </ac:spMkLst>
        </pc:spChg>
      </pc:sldChg>
      <pc:sldChg chg="modSp mod">
        <pc:chgData name="Gia Timbal" userId="efd2d06c-0825-42ed-ae34-6fe4fc35cdf7" providerId="ADAL" clId="{49DF876F-BDA8-4AB6-9D7D-8693B0C5CB09}" dt="2023-01-13T10:13:47.387" v="15" actId="20577"/>
        <pc:sldMkLst>
          <pc:docMk/>
          <pc:sldMk cId="3856328508" sldId="1118"/>
        </pc:sldMkLst>
        <pc:graphicFrameChg chg="modGraphic">
          <ac:chgData name="Gia Timbal" userId="efd2d06c-0825-42ed-ae34-6fe4fc35cdf7" providerId="ADAL" clId="{49DF876F-BDA8-4AB6-9D7D-8693B0C5CB09}" dt="2023-01-13T10:13:47.387" v="15" actId="20577"/>
          <ac:graphicFrameMkLst>
            <pc:docMk/>
            <pc:sldMk cId="3856328508" sldId="1118"/>
            <ac:graphicFrameMk id="3" creationId="{C9100DA3-5D5F-1023-8654-581B3E7D3710}"/>
          </ac:graphicFrameMkLst>
        </pc:graphicFrameChg>
      </pc:sldChg>
      <pc:sldChg chg="modSp">
        <pc:chgData name="Gia Timbal" userId="efd2d06c-0825-42ed-ae34-6fe4fc35cdf7" providerId="ADAL" clId="{49DF876F-BDA8-4AB6-9D7D-8693B0C5CB09}" dt="2023-01-13T10:14:12.861" v="16" actId="21"/>
        <pc:sldMkLst>
          <pc:docMk/>
          <pc:sldMk cId="1022448706" sldId="1123"/>
        </pc:sldMkLst>
        <pc:graphicFrameChg chg="mod">
          <ac:chgData name="Gia Timbal" userId="efd2d06c-0825-42ed-ae34-6fe4fc35cdf7" providerId="ADAL" clId="{49DF876F-BDA8-4AB6-9D7D-8693B0C5CB09}" dt="2023-01-13T10:14:12.861" v="16" actId="21"/>
          <ac:graphicFrameMkLst>
            <pc:docMk/>
            <pc:sldMk cId="1022448706" sldId="1123"/>
            <ac:graphicFrameMk id="3" creationId="{C9100DA3-5D5F-1023-8654-581B3E7D3710}"/>
          </ac:graphicFrameMkLst>
        </pc:graphicFrameChg>
      </pc:sldChg>
      <pc:sldChg chg="modSp">
        <pc:chgData name="Gia Timbal" userId="efd2d06c-0825-42ed-ae34-6fe4fc35cdf7" providerId="ADAL" clId="{49DF876F-BDA8-4AB6-9D7D-8693B0C5CB09}" dt="2023-01-13T10:14:16.145" v="17"/>
        <pc:sldMkLst>
          <pc:docMk/>
          <pc:sldMk cId="2341241673" sldId="1124"/>
        </pc:sldMkLst>
        <pc:graphicFrameChg chg="mod">
          <ac:chgData name="Gia Timbal" userId="efd2d06c-0825-42ed-ae34-6fe4fc35cdf7" providerId="ADAL" clId="{49DF876F-BDA8-4AB6-9D7D-8693B0C5CB09}" dt="2023-01-13T10:14:16.145" v="17"/>
          <ac:graphicFrameMkLst>
            <pc:docMk/>
            <pc:sldMk cId="2341241673" sldId="1124"/>
            <ac:graphicFrameMk id="3" creationId="{C9100DA3-5D5F-1023-8654-581B3E7D3710}"/>
          </ac:graphicFrameMkLst>
        </pc:graphicFrameChg>
      </pc:sldChg>
      <pc:sldChg chg="modSp mod">
        <pc:chgData name="Gia Timbal" userId="efd2d06c-0825-42ed-ae34-6fe4fc35cdf7" providerId="ADAL" clId="{49DF876F-BDA8-4AB6-9D7D-8693B0C5CB09}" dt="2023-01-13T10:07:44.198" v="0" actId="14100"/>
        <pc:sldMkLst>
          <pc:docMk/>
          <pc:sldMk cId="3485238639" sldId="1140"/>
        </pc:sldMkLst>
        <pc:graphicFrameChg chg="mod">
          <ac:chgData name="Gia Timbal" userId="efd2d06c-0825-42ed-ae34-6fe4fc35cdf7" providerId="ADAL" clId="{49DF876F-BDA8-4AB6-9D7D-8693B0C5CB09}" dt="2023-01-13T10:07:44.198" v="0" actId="14100"/>
          <ac:graphicFrameMkLst>
            <pc:docMk/>
            <pc:sldMk cId="3485238639" sldId="1140"/>
            <ac:graphicFrameMk id="7"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A3DDD-37EE-475F-8CA9-1AD977616DE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F75D3E42-64F1-4D82-A871-7CA1D1BDDEC2}">
      <dgm:prSet phldrT="[Text]" custT="1"/>
      <dgm:spPr/>
      <dgm:t>
        <a:bodyPr/>
        <a:lstStyle/>
        <a:p>
          <a:r>
            <a:rPr lang="en-US" sz="2200"/>
            <a:t>Function of the body</a:t>
          </a:r>
        </a:p>
      </dgm:t>
    </dgm:pt>
    <dgm:pt modelId="{4E8B17EA-7170-40FF-9082-1A80F89D94F6}" type="parTrans" cxnId="{002D660B-B9B2-4393-9EEF-0EF9AF73843F}">
      <dgm:prSet/>
      <dgm:spPr/>
      <dgm:t>
        <a:bodyPr/>
        <a:lstStyle/>
        <a:p>
          <a:endParaRPr lang="en-US" sz="2200"/>
        </a:p>
      </dgm:t>
    </dgm:pt>
    <dgm:pt modelId="{CAD0D9B8-06C9-4FDF-8DAD-596FD0D80456}" type="sibTrans" cxnId="{002D660B-B9B2-4393-9EEF-0EF9AF73843F}">
      <dgm:prSet/>
      <dgm:spPr/>
      <dgm:t>
        <a:bodyPr/>
        <a:lstStyle/>
        <a:p>
          <a:endParaRPr lang="en-US" sz="2200"/>
        </a:p>
      </dgm:t>
    </dgm:pt>
    <dgm:pt modelId="{372EC2D9-CAFB-41D5-9AC4-A6ECDAD40CBA}">
      <dgm:prSet phldrT="[Text]" custT="1"/>
      <dgm:spPr/>
      <dgm:t>
        <a:bodyPr/>
        <a:lstStyle/>
        <a:p>
          <a:r>
            <a:rPr lang="en-US" sz="2200"/>
            <a:t>Framework of body parts</a:t>
          </a:r>
        </a:p>
      </dgm:t>
    </dgm:pt>
    <dgm:pt modelId="{5F6499F3-58E7-440C-9DED-CAEB12578C75}" type="parTrans" cxnId="{EF6FEDAD-B2C1-45ED-A40C-92CCC6DF5577}">
      <dgm:prSet/>
      <dgm:spPr/>
      <dgm:t>
        <a:bodyPr/>
        <a:lstStyle/>
        <a:p>
          <a:endParaRPr lang="en-US" sz="2200"/>
        </a:p>
      </dgm:t>
    </dgm:pt>
    <dgm:pt modelId="{FC0C0E17-3FB7-42CE-8094-388469E55FDE}" type="sibTrans" cxnId="{EF6FEDAD-B2C1-45ED-A40C-92CCC6DF5577}">
      <dgm:prSet/>
      <dgm:spPr/>
      <dgm:t>
        <a:bodyPr/>
        <a:lstStyle/>
        <a:p>
          <a:endParaRPr lang="en-US" sz="2200"/>
        </a:p>
      </dgm:t>
    </dgm:pt>
    <dgm:pt modelId="{587A25BB-A045-4E7E-A2AF-F829AB609559}">
      <dgm:prSet phldrT="[Text]" custT="1"/>
      <dgm:spPr/>
      <dgm:t>
        <a:bodyPr/>
        <a:lstStyle/>
        <a:p>
          <a:r>
            <a:rPr lang="en-US" sz="2200"/>
            <a:t>Location of various organs</a:t>
          </a:r>
        </a:p>
      </dgm:t>
    </dgm:pt>
    <dgm:pt modelId="{2C8DBD08-0B11-4B1A-AAB7-C485044C86B4}" type="parTrans" cxnId="{2F0E6FF8-A319-4432-9286-08A4C4259F02}">
      <dgm:prSet/>
      <dgm:spPr/>
      <dgm:t>
        <a:bodyPr/>
        <a:lstStyle/>
        <a:p>
          <a:endParaRPr lang="en-US" sz="2200"/>
        </a:p>
      </dgm:t>
    </dgm:pt>
    <dgm:pt modelId="{C39AB60F-3C7E-442A-ADCC-A94DF202A197}" type="sibTrans" cxnId="{2F0E6FF8-A319-4432-9286-08A4C4259F02}">
      <dgm:prSet/>
      <dgm:spPr/>
      <dgm:t>
        <a:bodyPr/>
        <a:lstStyle/>
        <a:p>
          <a:endParaRPr lang="en-US" sz="2200"/>
        </a:p>
      </dgm:t>
    </dgm:pt>
    <dgm:pt modelId="{1FB8A1DA-6F5E-454B-B133-01A52C6C7854}">
      <dgm:prSet phldrT="[Text]" custT="1"/>
      <dgm:spPr/>
      <dgm:t>
        <a:bodyPr/>
        <a:lstStyle/>
        <a:p>
          <a:r>
            <a:rPr lang="en-US" sz="2200"/>
            <a:t>Location of cells and tissues</a:t>
          </a:r>
        </a:p>
      </dgm:t>
    </dgm:pt>
    <dgm:pt modelId="{C4F841E3-B1FA-46C6-B90C-5CED9410CAD5}" type="parTrans" cxnId="{69F9F9D0-C9DA-4E91-9E34-E8D54AE45666}">
      <dgm:prSet/>
      <dgm:spPr/>
      <dgm:t>
        <a:bodyPr/>
        <a:lstStyle/>
        <a:p>
          <a:endParaRPr lang="en-US" sz="2200"/>
        </a:p>
      </dgm:t>
    </dgm:pt>
    <dgm:pt modelId="{25FE8D75-9085-40CE-BF5C-D2E740B56376}" type="sibTrans" cxnId="{69F9F9D0-C9DA-4E91-9E34-E8D54AE45666}">
      <dgm:prSet/>
      <dgm:spPr/>
      <dgm:t>
        <a:bodyPr/>
        <a:lstStyle/>
        <a:p>
          <a:endParaRPr lang="en-US" sz="2200"/>
        </a:p>
      </dgm:t>
    </dgm:pt>
    <dgm:pt modelId="{6D39A208-52CA-4782-B020-1D47855C3371}">
      <dgm:prSet phldrT="[Text]" custT="1"/>
      <dgm:spPr/>
      <dgm:t>
        <a:bodyPr/>
        <a:lstStyle/>
        <a:p>
          <a:r>
            <a:rPr lang="en-US" sz="2200"/>
            <a:t>Knowledge regarding body systems (e.g. nervous system)</a:t>
          </a:r>
        </a:p>
      </dgm:t>
    </dgm:pt>
    <dgm:pt modelId="{21ADB59E-E296-4162-AC77-3AD07D4CE37D}" type="parTrans" cxnId="{8DA0CBF2-8EB0-4F14-B42F-BA0D88CDC626}">
      <dgm:prSet/>
      <dgm:spPr/>
      <dgm:t>
        <a:bodyPr/>
        <a:lstStyle/>
        <a:p>
          <a:endParaRPr lang="en-US" sz="2200"/>
        </a:p>
      </dgm:t>
    </dgm:pt>
    <dgm:pt modelId="{284429EF-A37E-428E-B65B-33D0A6DEE9B8}" type="sibTrans" cxnId="{8DA0CBF2-8EB0-4F14-B42F-BA0D88CDC626}">
      <dgm:prSet/>
      <dgm:spPr/>
      <dgm:t>
        <a:bodyPr/>
        <a:lstStyle/>
        <a:p>
          <a:endParaRPr lang="en-US" sz="2200"/>
        </a:p>
      </dgm:t>
    </dgm:pt>
    <dgm:pt modelId="{2BCF5CA2-BDA6-45C8-878E-35E18AE5941C}" type="pres">
      <dgm:prSet presAssocID="{A1CA3DDD-37EE-475F-8CA9-1AD977616DE7}" presName="diagram" presStyleCnt="0">
        <dgm:presLayoutVars>
          <dgm:dir/>
          <dgm:resizeHandles val="exact"/>
        </dgm:presLayoutVars>
      </dgm:prSet>
      <dgm:spPr/>
    </dgm:pt>
    <dgm:pt modelId="{62B1D111-F454-4710-B0EC-481CE506ECCC}" type="pres">
      <dgm:prSet presAssocID="{F75D3E42-64F1-4D82-A871-7CA1D1BDDEC2}" presName="node" presStyleLbl="node1" presStyleIdx="0" presStyleCnt="5">
        <dgm:presLayoutVars>
          <dgm:bulletEnabled val="1"/>
        </dgm:presLayoutVars>
      </dgm:prSet>
      <dgm:spPr/>
    </dgm:pt>
    <dgm:pt modelId="{DF682803-8384-4D5A-9B34-3950E4E0143A}" type="pres">
      <dgm:prSet presAssocID="{CAD0D9B8-06C9-4FDF-8DAD-596FD0D80456}" presName="sibTrans" presStyleCnt="0"/>
      <dgm:spPr/>
    </dgm:pt>
    <dgm:pt modelId="{BCC9D215-7424-498F-9000-ADF447210136}" type="pres">
      <dgm:prSet presAssocID="{372EC2D9-CAFB-41D5-9AC4-A6ECDAD40CBA}" presName="node" presStyleLbl="node1" presStyleIdx="1" presStyleCnt="5">
        <dgm:presLayoutVars>
          <dgm:bulletEnabled val="1"/>
        </dgm:presLayoutVars>
      </dgm:prSet>
      <dgm:spPr/>
    </dgm:pt>
    <dgm:pt modelId="{CECEE899-8899-4A7D-9F1F-2A3C32A3C9D3}" type="pres">
      <dgm:prSet presAssocID="{FC0C0E17-3FB7-42CE-8094-388469E55FDE}" presName="sibTrans" presStyleCnt="0"/>
      <dgm:spPr/>
    </dgm:pt>
    <dgm:pt modelId="{A9461646-96CB-4270-BC22-2C0BCB24F048}" type="pres">
      <dgm:prSet presAssocID="{587A25BB-A045-4E7E-A2AF-F829AB609559}" presName="node" presStyleLbl="node1" presStyleIdx="2" presStyleCnt="5">
        <dgm:presLayoutVars>
          <dgm:bulletEnabled val="1"/>
        </dgm:presLayoutVars>
      </dgm:prSet>
      <dgm:spPr/>
    </dgm:pt>
    <dgm:pt modelId="{C06FD75E-2AF6-4F34-9363-DF2EB16D4C40}" type="pres">
      <dgm:prSet presAssocID="{C39AB60F-3C7E-442A-ADCC-A94DF202A197}" presName="sibTrans" presStyleCnt="0"/>
      <dgm:spPr/>
    </dgm:pt>
    <dgm:pt modelId="{67B8D4CA-B02F-4837-B79F-ECA1982F356B}" type="pres">
      <dgm:prSet presAssocID="{1FB8A1DA-6F5E-454B-B133-01A52C6C7854}" presName="node" presStyleLbl="node1" presStyleIdx="3" presStyleCnt="5">
        <dgm:presLayoutVars>
          <dgm:bulletEnabled val="1"/>
        </dgm:presLayoutVars>
      </dgm:prSet>
      <dgm:spPr/>
    </dgm:pt>
    <dgm:pt modelId="{8A39DDE2-2A6C-4358-B399-7C44ECFBAD86}" type="pres">
      <dgm:prSet presAssocID="{25FE8D75-9085-40CE-BF5C-D2E740B56376}" presName="sibTrans" presStyleCnt="0"/>
      <dgm:spPr/>
    </dgm:pt>
    <dgm:pt modelId="{B93EEF49-E435-4265-9E72-C4F96D546CC3}" type="pres">
      <dgm:prSet presAssocID="{6D39A208-52CA-4782-B020-1D47855C3371}" presName="node" presStyleLbl="node1" presStyleIdx="4" presStyleCnt="5">
        <dgm:presLayoutVars>
          <dgm:bulletEnabled val="1"/>
        </dgm:presLayoutVars>
      </dgm:prSet>
      <dgm:spPr/>
    </dgm:pt>
  </dgm:ptLst>
  <dgm:cxnLst>
    <dgm:cxn modelId="{26EB8503-0682-4556-B073-B6F2BCFD9217}" type="presOf" srcId="{372EC2D9-CAFB-41D5-9AC4-A6ECDAD40CBA}" destId="{BCC9D215-7424-498F-9000-ADF447210136}" srcOrd="0" destOrd="0" presId="urn:microsoft.com/office/officeart/2005/8/layout/default"/>
    <dgm:cxn modelId="{002D660B-B9B2-4393-9EEF-0EF9AF73843F}" srcId="{A1CA3DDD-37EE-475F-8CA9-1AD977616DE7}" destId="{F75D3E42-64F1-4D82-A871-7CA1D1BDDEC2}" srcOrd="0" destOrd="0" parTransId="{4E8B17EA-7170-40FF-9082-1A80F89D94F6}" sibTransId="{CAD0D9B8-06C9-4FDF-8DAD-596FD0D80456}"/>
    <dgm:cxn modelId="{1F9B1E57-379D-4783-BF90-5C91BC7ABC8F}" type="presOf" srcId="{A1CA3DDD-37EE-475F-8CA9-1AD977616DE7}" destId="{2BCF5CA2-BDA6-45C8-878E-35E18AE5941C}" srcOrd="0" destOrd="0" presId="urn:microsoft.com/office/officeart/2005/8/layout/default"/>
    <dgm:cxn modelId="{DBB5F290-8D52-4A88-A4B6-3BF5A14BC56C}" type="presOf" srcId="{6D39A208-52CA-4782-B020-1D47855C3371}" destId="{B93EEF49-E435-4265-9E72-C4F96D546CC3}" srcOrd="0" destOrd="0" presId="urn:microsoft.com/office/officeart/2005/8/layout/default"/>
    <dgm:cxn modelId="{1B7C9096-2EA3-4CBB-9601-2E6CDE14B5F9}" type="presOf" srcId="{1FB8A1DA-6F5E-454B-B133-01A52C6C7854}" destId="{67B8D4CA-B02F-4837-B79F-ECA1982F356B}" srcOrd="0" destOrd="0" presId="urn:microsoft.com/office/officeart/2005/8/layout/default"/>
    <dgm:cxn modelId="{EF6FEDAD-B2C1-45ED-A40C-92CCC6DF5577}" srcId="{A1CA3DDD-37EE-475F-8CA9-1AD977616DE7}" destId="{372EC2D9-CAFB-41D5-9AC4-A6ECDAD40CBA}" srcOrd="1" destOrd="0" parTransId="{5F6499F3-58E7-440C-9DED-CAEB12578C75}" sibTransId="{FC0C0E17-3FB7-42CE-8094-388469E55FDE}"/>
    <dgm:cxn modelId="{14F462BC-8ED6-4CB0-BBC0-3D3468256666}" type="presOf" srcId="{587A25BB-A045-4E7E-A2AF-F829AB609559}" destId="{A9461646-96CB-4270-BC22-2C0BCB24F048}" srcOrd="0" destOrd="0" presId="urn:microsoft.com/office/officeart/2005/8/layout/default"/>
    <dgm:cxn modelId="{69F9F9D0-C9DA-4E91-9E34-E8D54AE45666}" srcId="{A1CA3DDD-37EE-475F-8CA9-1AD977616DE7}" destId="{1FB8A1DA-6F5E-454B-B133-01A52C6C7854}" srcOrd="3" destOrd="0" parTransId="{C4F841E3-B1FA-46C6-B90C-5CED9410CAD5}" sibTransId="{25FE8D75-9085-40CE-BF5C-D2E740B56376}"/>
    <dgm:cxn modelId="{F53A43DA-18A1-48AE-A6AB-0E57EB27E8A2}" type="presOf" srcId="{F75D3E42-64F1-4D82-A871-7CA1D1BDDEC2}" destId="{62B1D111-F454-4710-B0EC-481CE506ECCC}" srcOrd="0" destOrd="0" presId="urn:microsoft.com/office/officeart/2005/8/layout/default"/>
    <dgm:cxn modelId="{8DA0CBF2-8EB0-4F14-B42F-BA0D88CDC626}" srcId="{A1CA3DDD-37EE-475F-8CA9-1AD977616DE7}" destId="{6D39A208-52CA-4782-B020-1D47855C3371}" srcOrd="4" destOrd="0" parTransId="{21ADB59E-E296-4162-AC77-3AD07D4CE37D}" sibTransId="{284429EF-A37E-428E-B65B-33D0A6DEE9B8}"/>
    <dgm:cxn modelId="{2F0E6FF8-A319-4432-9286-08A4C4259F02}" srcId="{A1CA3DDD-37EE-475F-8CA9-1AD977616DE7}" destId="{587A25BB-A045-4E7E-A2AF-F829AB609559}" srcOrd="2" destOrd="0" parTransId="{2C8DBD08-0B11-4B1A-AAB7-C485044C86B4}" sibTransId="{C39AB60F-3C7E-442A-ADCC-A94DF202A197}"/>
    <dgm:cxn modelId="{1A2E61E8-F3F5-4D99-983F-F1EACD7A38E7}" type="presParOf" srcId="{2BCF5CA2-BDA6-45C8-878E-35E18AE5941C}" destId="{62B1D111-F454-4710-B0EC-481CE506ECCC}" srcOrd="0" destOrd="0" presId="urn:microsoft.com/office/officeart/2005/8/layout/default"/>
    <dgm:cxn modelId="{84AF277B-66A3-4F16-81E2-21864754A300}" type="presParOf" srcId="{2BCF5CA2-BDA6-45C8-878E-35E18AE5941C}" destId="{DF682803-8384-4D5A-9B34-3950E4E0143A}" srcOrd="1" destOrd="0" presId="urn:microsoft.com/office/officeart/2005/8/layout/default"/>
    <dgm:cxn modelId="{51C7972A-C39F-4C89-85CA-411C5B67BC8C}" type="presParOf" srcId="{2BCF5CA2-BDA6-45C8-878E-35E18AE5941C}" destId="{BCC9D215-7424-498F-9000-ADF447210136}" srcOrd="2" destOrd="0" presId="urn:microsoft.com/office/officeart/2005/8/layout/default"/>
    <dgm:cxn modelId="{0F0044A8-1054-4A25-B8EE-51C7D9E47ECA}" type="presParOf" srcId="{2BCF5CA2-BDA6-45C8-878E-35E18AE5941C}" destId="{CECEE899-8899-4A7D-9F1F-2A3C32A3C9D3}" srcOrd="3" destOrd="0" presId="urn:microsoft.com/office/officeart/2005/8/layout/default"/>
    <dgm:cxn modelId="{CFFC1869-A926-46D1-A931-50B6888B81DE}" type="presParOf" srcId="{2BCF5CA2-BDA6-45C8-878E-35E18AE5941C}" destId="{A9461646-96CB-4270-BC22-2C0BCB24F048}" srcOrd="4" destOrd="0" presId="urn:microsoft.com/office/officeart/2005/8/layout/default"/>
    <dgm:cxn modelId="{0152A670-F2BA-4FC4-8FA3-72C92AFC5FB4}" type="presParOf" srcId="{2BCF5CA2-BDA6-45C8-878E-35E18AE5941C}" destId="{C06FD75E-2AF6-4F34-9363-DF2EB16D4C40}" srcOrd="5" destOrd="0" presId="urn:microsoft.com/office/officeart/2005/8/layout/default"/>
    <dgm:cxn modelId="{EBEA9670-1642-4621-B97F-B2175D327049}" type="presParOf" srcId="{2BCF5CA2-BDA6-45C8-878E-35E18AE5941C}" destId="{67B8D4CA-B02F-4837-B79F-ECA1982F356B}" srcOrd="6" destOrd="0" presId="urn:microsoft.com/office/officeart/2005/8/layout/default"/>
    <dgm:cxn modelId="{4F850B7D-F46C-4FC0-ABDE-CDC092CD9E92}" type="presParOf" srcId="{2BCF5CA2-BDA6-45C8-878E-35E18AE5941C}" destId="{8A39DDE2-2A6C-4358-B399-7C44ECFBAD86}" srcOrd="7" destOrd="0" presId="urn:microsoft.com/office/officeart/2005/8/layout/default"/>
    <dgm:cxn modelId="{5BDDFAB9-4020-4A8C-B0B9-B845389EB5BD}" type="presParOf" srcId="{2BCF5CA2-BDA6-45C8-878E-35E18AE5941C}" destId="{B93EEF49-E435-4265-9E72-C4F96D546CC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A55E62-FD20-4462-A7FB-AFBD14F2283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8FB166A-F70A-489F-9D90-4C429E503071}">
      <dgm:prSet phldrT="[Text]" custT="1"/>
      <dgm:spPr/>
      <dgm:t>
        <a:bodyPr/>
        <a:lstStyle/>
        <a:p>
          <a:r>
            <a:rPr lang="en-US" sz="2200"/>
            <a:t>Pineal glands</a:t>
          </a:r>
        </a:p>
      </dgm:t>
    </dgm:pt>
    <dgm:pt modelId="{58CEE6B5-2079-4304-9753-E6CD928758CA}" type="parTrans" cxnId="{504BF91E-94D4-4327-A8C9-3AF340929CAF}">
      <dgm:prSet/>
      <dgm:spPr/>
      <dgm:t>
        <a:bodyPr/>
        <a:lstStyle/>
        <a:p>
          <a:endParaRPr lang="en-US" sz="2200"/>
        </a:p>
      </dgm:t>
    </dgm:pt>
    <dgm:pt modelId="{19833AD7-703C-4711-A30F-63536AC1BC91}" type="sibTrans" cxnId="{504BF91E-94D4-4327-A8C9-3AF340929CAF}">
      <dgm:prSet/>
      <dgm:spPr/>
      <dgm:t>
        <a:bodyPr/>
        <a:lstStyle/>
        <a:p>
          <a:endParaRPr lang="en-US" sz="2200"/>
        </a:p>
      </dgm:t>
    </dgm:pt>
    <dgm:pt modelId="{897B1C85-F116-4436-92EA-2779092FD2CA}">
      <dgm:prSet phldrT="[Text]" custT="1"/>
      <dgm:spPr/>
      <dgm:t>
        <a:bodyPr/>
        <a:lstStyle/>
        <a:p>
          <a:r>
            <a:rPr lang="en-US" sz="2200">
              <a:solidFill>
                <a:schemeClr val="tx1">
                  <a:lumMod val="75000"/>
                  <a:lumOff val="25000"/>
                </a:schemeClr>
              </a:solidFill>
            </a:rPr>
            <a:t>Produce melatonin</a:t>
          </a:r>
        </a:p>
      </dgm:t>
    </dgm:pt>
    <dgm:pt modelId="{3BDCF00E-3A8F-4F17-8FBC-2F776992533E}" type="parTrans" cxnId="{AF4AD38E-BFEA-44EF-A344-4577D42F9D05}">
      <dgm:prSet/>
      <dgm:spPr/>
      <dgm:t>
        <a:bodyPr/>
        <a:lstStyle/>
        <a:p>
          <a:endParaRPr lang="en-US" sz="2200"/>
        </a:p>
      </dgm:t>
    </dgm:pt>
    <dgm:pt modelId="{42B3085E-BDA2-42A4-A5C6-D88BAD43439B}" type="sibTrans" cxnId="{AF4AD38E-BFEA-44EF-A344-4577D42F9D05}">
      <dgm:prSet/>
      <dgm:spPr/>
      <dgm:t>
        <a:bodyPr/>
        <a:lstStyle/>
        <a:p>
          <a:endParaRPr lang="en-US" sz="2200"/>
        </a:p>
      </dgm:t>
    </dgm:pt>
    <dgm:pt modelId="{857E89E2-6179-47B0-97A0-270E64CF7333}">
      <dgm:prSet phldrT="[Text]" custT="1"/>
      <dgm:spPr/>
      <dgm:t>
        <a:bodyPr/>
        <a:lstStyle/>
        <a:p>
          <a:r>
            <a:rPr lang="en-US" sz="2200"/>
            <a:t>Thymus</a:t>
          </a:r>
        </a:p>
      </dgm:t>
    </dgm:pt>
    <dgm:pt modelId="{F58056E1-D6A5-4D1A-B01C-86D276DD1A46}" type="sibTrans" cxnId="{FA931048-1820-4AED-9728-0C096FAA1BC2}">
      <dgm:prSet/>
      <dgm:spPr/>
      <dgm:t>
        <a:bodyPr/>
        <a:lstStyle/>
        <a:p>
          <a:endParaRPr lang="en-US" sz="2200"/>
        </a:p>
      </dgm:t>
    </dgm:pt>
    <dgm:pt modelId="{A5350848-C975-48D2-9A66-48751A7027EA}" type="parTrans" cxnId="{FA931048-1820-4AED-9728-0C096FAA1BC2}">
      <dgm:prSet/>
      <dgm:spPr/>
      <dgm:t>
        <a:bodyPr/>
        <a:lstStyle/>
        <a:p>
          <a:endParaRPr lang="en-US" sz="2200"/>
        </a:p>
      </dgm:t>
    </dgm:pt>
    <dgm:pt modelId="{BBAB870D-13BF-4841-823B-AAF776C2DB25}">
      <dgm:prSet phldrT="[Text]" custT="1"/>
      <dgm:spPr/>
      <dgm:t>
        <a:bodyPr/>
        <a:lstStyle/>
        <a:p>
          <a:r>
            <a:rPr lang="en-US" sz="2200">
              <a:solidFill>
                <a:schemeClr val="tx1">
                  <a:lumMod val="75000"/>
                  <a:lumOff val="25000"/>
                </a:schemeClr>
              </a:solidFill>
            </a:rPr>
            <a:t>Thymosins nurture the lymphocytes (white blood cells)</a:t>
          </a:r>
        </a:p>
      </dgm:t>
    </dgm:pt>
    <dgm:pt modelId="{AEEFD1B0-DAD4-4E30-A229-D46A80AB8E3F}" type="sibTrans" cxnId="{840218F7-1408-43AC-ACE7-07A2507A3EA5}">
      <dgm:prSet/>
      <dgm:spPr/>
      <dgm:t>
        <a:bodyPr/>
        <a:lstStyle/>
        <a:p>
          <a:endParaRPr lang="en-US" sz="2200"/>
        </a:p>
      </dgm:t>
    </dgm:pt>
    <dgm:pt modelId="{2F6E0772-FDCA-406A-A83F-D8D727883D2C}" type="parTrans" cxnId="{840218F7-1408-43AC-ACE7-07A2507A3EA5}">
      <dgm:prSet/>
      <dgm:spPr/>
      <dgm:t>
        <a:bodyPr/>
        <a:lstStyle/>
        <a:p>
          <a:endParaRPr lang="en-US" sz="2200"/>
        </a:p>
      </dgm:t>
    </dgm:pt>
    <dgm:pt modelId="{4EF04172-3F79-4754-9292-7003F0C302A3}">
      <dgm:prSet phldrT="[Text]" custT="1"/>
      <dgm:spPr/>
      <dgm:t>
        <a:bodyPr/>
        <a:lstStyle/>
        <a:p>
          <a:r>
            <a:rPr lang="en-US" sz="2200"/>
            <a:t>Pancreas</a:t>
          </a:r>
        </a:p>
      </dgm:t>
    </dgm:pt>
    <dgm:pt modelId="{D0374B70-811D-459F-9888-D5FFC058B1F8}" type="sibTrans" cxnId="{18112A4B-AB82-4AA6-9299-8C11C6A18FFD}">
      <dgm:prSet/>
      <dgm:spPr/>
      <dgm:t>
        <a:bodyPr/>
        <a:lstStyle/>
        <a:p>
          <a:endParaRPr lang="en-US" sz="2200"/>
        </a:p>
      </dgm:t>
    </dgm:pt>
    <dgm:pt modelId="{25A406FC-3845-47F0-826E-19782A82FFC9}" type="parTrans" cxnId="{18112A4B-AB82-4AA6-9299-8C11C6A18FFD}">
      <dgm:prSet/>
      <dgm:spPr/>
      <dgm:t>
        <a:bodyPr/>
        <a:lstStyle/>
        <a:p>
          <a:endParaRPr lang="en-US" sz="2200"/>
        </a:p>
      </dgm:t>
    </dgm:pt>
    <dgm:pt modelId="{212807A7-E798-4042-BD79-A4F6A8713149}">
      <dgm:prSet phldrT="[Text]" custT="1"/>
      <dgm:spPr/>
      <dgm:t>
        <a:bodyPr/>
        <a:lstStyle/>
        <a:p>
          <a:r>
            <a:rPr lang="en-US" sz="2200">
              <a:solidFill>
                <a:schemeClr val="tx1">
                  <a:lumMod val="75000"/>
                  <a:lumOff val="25000"/>
                </a:schemeClr>
              </a:solidFill>
            </a:rPr>
            <a:t>Makes insulin (needed for glucose to enter cells and be converted to energy)</a:t>
          </a:r>
        </a:p>
      </dgm:t>
    </dgm:pt>
    <dgm:pt modelId="{5091529C-E7B6-493C-BAAD-C271D891B689}" type="sibTrans" cxnId="{D8BC8361-27C2-4BAC-8AB5-70A37C8C8334}">
      <dgm:prSet/>
      <dgm:spPr/>
      <dgm:t>
        <a:bodyPr/>
        <a:lstStyle/>
        <a:p>
          <a:endParaRPr lang="en-US" sz="2200"/>
        </a:p>
      </dgm:t>
    </dgm:pt>
    <dgm:pt modelId="{099C4056-EB20-4673-B2F9-A50019131760}" type="parTrans" cxnId="{D8BC8361-27C2-4BAC-8AB5-70A37C8C8334}">
      <dgm:prSet/>
      <dgm:spPr/>
      <dgm:t>
        <a:bodyPr/>
        <a:lstStyle/>
        <a:p>
          <a:endParaRPr lang="en-US" sz="2200"/>
        </a:p>
      </dgm:t>
    </dgm:pt>
    <dgm:pt modelId="{CD1435A3-6D1F-458E-9B00-4F0115326552}" type="pres">
      <dgm:prSet presAssocID="{F1A55E62-FD20-4462-A7FB-AFBD14F2283E}" presName="linear" presStyleCnt="0">
        <dgm:presLayoutVars>
          <dgm:animLvl val="lvl"/>
          <dgm:resizeHandles val="exact"/>
        </dgm:presLayoutVars>
      </dgm:prSet>
      <dgm:spPr/>
    </dgm:pt>
    <dgm:pt modelId="{0278B5D5-43DA-4744-92C3-45D3CDDB1610}" type="pres">
      <dgm:prSet presAssocID="{28FB166A-F70A-489F-9D90-4C429E503071}" presName="parentText" presStyleLbl="node1" presStyleIdx="0" presStyleCnt="3">
        <dgm:presLayoutVars>
          <dgm:chMax val="0"/>
          <dgm:bulletEnabled val="1"/>
        </dgm:presLayoutVars>
      </dgm:prSet>
      <dgm:spPr/>
    </dgm:pt>
    <dgm:pt modelId="{5BEB216A-8B86-435E-B4F9-181F2AB859BF}" type="pres">
      <dgm:prSet presAssocID="{28FB166A-F70A-489F-9D90-4C429E503071}" presName="childText" presStyleLbl="revTx" presStyleIdx="0" presStyleCnt="3">
        <dgm:presLayoutVars>
          <dgm:bulletEnabled val="1"/>
        </dgm:presLayoutVars>
      </dgm:prSet>
      <dgm:spPr/>
    </dgm:pt>
    <dgm:pt modelId="{4836CBB7-6AC1-400D-BE2C-2DC33A9DAF4F}" type="pres">
      <dgm:prSet presAssocID="{857E89E2-6179-47B0-97A0-270E64CF7333}" presName="parentText" presStyleLbl="node1" presStyleIdx="1" presStyleCnt="3" custScaleY="88179">
        <dgm:presLayoutVars>
          <dgm:chMax val="0"/>
          <dgm:bulletEnabled val="1"/>
        </dgm:presLayoutVars>
      </dgm:prSet>
      <dgm:spPr/>
    </dgm:pt>
    <dgm:pt modelId="{CABA19BE-70F6-436F-8E7E-4B483875848B}" type="pres">
      <dgm:prSet presAssocID="{857E89E2-6179-47B0-97A0-270E64CF7333}" presName="childText" presStyleLbl="revTx" presStyleIdx="1" presStyleCnt="3">
        <dgm:presLayoutVars>
          <dgm:bulletEnabled val="1"/>
        </dgm:presLayoutVars>
      </dgm:prSet>
      <dgm:spPr/>
    </dgm:pt>
    <dgm:pt modelId="{D5256A18-43B0-40D2-9C5D-71025C7C9E6B}" type="pres">
      <dgm:prSet presAssocID="{4EF04172-3F79-4754-9292-7003F0C302A3}" presName="parentText" presStyleLbl="node1" presStyleIdx="2" presStyleCnt="3">
        <dgm:presLayoutVars>
          <dgm:chMax val="0"/>
          <dgm:bulletEnabled val="1"/>
        </dgm:presLayoutVars>
      </dgm:prSet>
      <dgm:spPr/>
    </dgm:pt>
    <dgm:pt modelId="{8B765068-26D1-4EDE-BA73-E228642C93B3}" type="pres">
      <dgm:prSet presAssocID="{4EF04172-3F79-4754-9292-7003F0C302A3}" presName="childText" presStyleLbl="revTx" presStyleIdx="2" presStyleCnt="3">
        <dgm:presLayoutVars>
          <dgm:bulletEnabled val="1"/>
        </dgm:presLayoutVars>
      </dgm:prSet>
      <dgm:spPr/>
    </dgm:pt>
  </dgm:ptLst>
  <dgm:cxnLst>
    <dgm:cxn modelId="{504BF91E-94D4-4327-A8C9-3AF340929CAF}" srcId="{F1A55E62-FD20-4462-A7FB-AFBD14F2283E}" destId="{28FB166A-F70A-489F-9D90-4C429E503071}" srcOrd="0" destOrd="0" parTransId="{58CEE6B5-2079-4304-9753-E6CD928758CA}" sibTransId="{19833AD7-703C-4711-A30F-63536AC1BC91}"/>
    <dgm:cxn modelId="{D8BC8361-27C2-4BAC-8AB5-70A37C8C8334}" srcId="{4EF04172-3F79-4754-9292-7003F0C302A3}" destId="{212807A7-E798-4042-BD79-A4F6A8713149}" srcOrd="0" destOrd="0" parTransId="{099C4056-EB20-4673-B2F9-A50019131760}" sibTransId="{5091529C-E7B6-493C-BAAD-C271D891B689}"/>
    <dgm:cxn modelId="{2417B761-8539-424C-B609-70A3BEEC0363}" type="presOf" srcId="{BBAB870D-13BF-4841-823B-AAF776C2DB25}" destId="{CABA19BE-70F6-436F-8E7E-4B483875848B}" srcOrd="0" destOrd="0" presId="urn:microsoft.com/office/officeart/2005/8/layout/vList2"/>
    <dgm:cxn modelId="{FA931048-1820-4AED-9728-0C096FAA1BC2}" srcId="{F1A55E62-FD20-4462-A7FB-AFBD14F2283E}" destId="{857E89E2-6179-47B0-97A0-270E64CF7333}" srcOrd="1" destOrd="0" parTransId="{A5350848-C975-48D2-9A66-48751A7027EA}" sibTransId="{F58056E1-D6A5-4D1A-B01C-86D276DD1A46}"/>
    <dgm:cxn modelId="{18112A4B-AB82-4AA6-9299-8C11C6A18FFD}" srcId="{F1A55E62-FD20-4462-A7FB-AFBD14F2283E}" destId="{4EF04172-3F79-4754-9292-7003F0C302A3}" srcOrd="2" destOrd="0" parTransId="{25A406FC-3845-47F0-826E-19782A82FFC9}" sibTransId="{D0374B70-811D-459F-9888-D5FFC058B1F8}"/>
    <dgm:cxn modelId="{AF4AD38E-BFEA-44EF-A344-4577D42F9D05}" srcId="{28FB166A-F70A-489F-9D90-4C429E503071}" destId="{897B1C85-F116-4436-92EA-2779092FD2CA}" srcOrd="0" destOrd="0" parTransId="{3BDCF00E-3A8F-4F17-8FBC-2F776992533E}" sibTransId="{42B3085E-BDA2-42A4-A5C6-D88BAD43439B}"/>
    <dgm:cxn modelId="{6085519D-1FEC-47AC-9475-5BB7D0DDE735}" type="presOf" srcId="{F1A55E62-FD20-4462-A7FB-AFBD14F2283E}" destId="{CD1435A3-6D1F-458E-9B00-4F0115326552}" srcOrd="0" destOrd="0" presId="urn:microsoft.com/office/officeart/2005/8/layout/vList2"/>
    <dgm:cxn modelId="{2A6828AE-4A14-4FD8-8578-C0AB1F0ECCE8}" type="presOf" srcId="{897B1C85-F116-4436-92EA-2779092FD2CA}" destId="{5BEB216A-8B86-435E-B4F9-181F2AB859BF}" srcOrd="0" destOrd="0" presId="urn:microsoft.com/office/officeart/2005/8/layout/vList2"/>
    <dgm:cxn modelId="{8CCF9BB4-5ED6-4DF0-B0CF-A9998916F184}" type="presOf" srcId="{4EF04172-3F79-4754-9292-7003F0C302A3}" destId="{D5256A18-43B0-40D2-9C5D-71025C7C9E6B}" srcOrd="0" destOrd="0" presId="urn:microsoft.com/office/officeart/2005/8/layout/vList2"/>
    <dgm:cxn modelId="{447537B9-7580-4865-8175-D0986E6EB402}" type="presOf" srcId="{857E89E2-6179-47B0-97A0-270E64CF7333}" destId="{4836CBB7-6AC1-400D-BE2C-2DC33A9DAF4F}" srcOrd="0" destOrd="0" presId="urn:microsoft.com/office/officeart/2005/8/layout/vList2"/>
    <dgm:cxn modelId="{9194BCD8-0E5F-4868-8FA2-7A8C355E1BBC}" type="presOf" srcId="{28FB166A-F70A-489F-9D90-4C429E503071}" destId="{0278B5D5-43DA-4744-92C3-45D3CDDB1610}" srcOrd="0" destOrd="0" presId="urn:microsoft.com/office/officeart/2005/8/layout/vList2"/>
    <dgm:cxn modelId="{F860DBEE-CC26-49F9-8C67-A7F89F09BFA6}" type="presOf" srcId="{212807A7-E798-4042-BD79-A4F6A8713149}" destId="{8B765068-26D1-4EDE-BA73-E228642C93B3}" srcOrd="0" destOrd="0" presId="urn:microsoft.com/office/officeart/2005/8/layout/vList2"/>
    <dgm:cxn modelId="{840218F7-1408-43AC-ACE7-07A2507A3EA5}" srcId="{857E89E2-6179-47B0-97A0-270E64CF7333}" destId="{BBAB870D-13BF-4841-823B-AAF776C2DB25}" srcOrd="0" destOrd="0" parTransId="{2F6E0772-FDCA-406A-A83F-D8D727883D2C}" sibTransId="{AEEFD1B0-DAD4-4E30-A229-D46A80AB8E3F}"/>
    <dgm:cxn modelId="{C35662DA-1DB9-4746-ACCB-8A89F95EC1E1}" type="presParOf" srcId="{CD1435A3-6D1F-458E-9B00-4F0115326552}" destId="{0278B5D5-43DA-4744-92C3-45D3CDDB1610}" srcOrd="0" destOrd="0" presId="urn:microsoft.com/office/officeart/2005/8/layout/vList2"/>
    <dgm:cxn modelId="{3C3880CD-8A42-462B-B975-8D47A736F19B}" type="presParOf" srcId="{CD1435A3-6D1F-458E-9B00-4F0115326552}" destId="{5BEB216A-8B86-435E-B4F9-181F2AB859BF}" srcOrd="1" destOrd="0" presId="urn:microsoft.com/office/officeart/2005/8/layout/vList2"/>
    <dgm:cxn modelId="{9E308145-D09A-478C-8693-9AAFAB46AA87}" type="presParOf" srcId="{CD1435A3-6D1F-458E-9B00-4F0115326552}" destId="{4836CBB7-6AC1-400D-BE2C-2DC33A9DAF4F}" srcOrd="2" destOrd="0" presId="urn:microsoft.com/office/officeart/2005/8/layout/vList2"/>
    <dgm:cxn modelId="{9FC5A66F-4E9B-4D81-BAC4-B1B9FFABC5A2}" type="presParOf" srcId="{CD1435A3-6D1F-458E-9B00-4F0115326552}" destId="{CABA19BE-70F6-436F-8E7E-4B483875848B}" srcOrd="3" destOrd="0" presId="urn:microsoft.com/office/officeart/2005/8/layout/vList2"/>
    <dgm:cxn modelId="{F0FB5C25-595A-4AA4-9B2E-E85EA0C802A2}" type="presParOf" srcId="{CD1435A3-6D1F-458E-9B00-4F0115326552}" destId="{D5256A18-43B0-40D2-9C5D-71025C7C9E6B}" srcOrd="4" destOrd="0" presId="urn:microsoft.com/office/officeart/2005/8/layout/vList2"/>
    <dgm:cxn modelId="{348AE997-37E6-43C4-93A2-F75BA7001688}" type="presParOf" srcId="{CD1435A3-6D1F-458E-9B00-4F0115326552}" destId="{8B765068-26D1-4EDE-BA73-E228642C93B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1A55E62-FD20-4462-A7FB-AFBD14F2283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0D6E13C-4887-40D4-A698-0DB7B60F709E}">
      <dgm:prSet phldrT="[Text]" custT="1"/>
      <dgm:spPr/>
      <dgm:t>
        <a:bodyPr/>
        <a:lstStyle/>
        <a:p>
          <a:r>
            <a:rPr lang="en-US" sz="2200"/>
            <a:t>Adrenal glands</a:t>
          </a:r>
        </a:p>
      </dgm:t>
    </dgm:pt>
    <dgm:pt modelId="{5F29E435-47AF-4F91-9B76-8B3C4D86E92C}" type="sibTrans" cxnId="{33C5C660-DA3E-4906-AA84-44A3E20C687B}">
      <dgm:prSet/>
      <dgm:spPr/>
      <dgm:t>
        <a:bodyPr/>
        <a:lstStyle/>
        <a:p>
          <a:endParaRPr lang="en-US" sz="2200"/>
        </a:p>
      </dgm:t>
    </dgm:pt>
    <dgm:pt modelId="{3E7BC0CC-0879-469B-930E-7A727D4A3E11}" type="parTrans" cxnId="{33C5C660-DA3E-4906-AA84-44A3E20C687B}">
      <dgm:prSet/>
      <dgm:spPr/>
      <dgm:t>
        <a:bodyPr/>
        <a:lstStyle/>
        <a:p>
          <a:endParaRPr lang="en-US" sz="2200"/>
        </a:p>
      </dgm:t>
    </dgm:pt>
    <dgm:pt modelId="{A0F98A4D-076E-42A3-9AF6-4C44166762BC}">
      <dgm:prSet phldrT="[Text]" custT="1"/>
      <dgm:spPr/>
      <dgm:t>
        <a:bodyPr/>
        <a:lstStyle/>
        <a:p>
          <a:pPr algn="l"/>
          <a:r>
            <a:rPr lang="en-US" sz="2000">
              <a:solidFill>
                <a:schemeClr val="tx1">
                  <a:lumMod val="75000"/>
                  <a:lumOff val="25000"/>
                </a:schemeClr>
              </a:solidFill>
            </a:rPr>
            <a:t>Adrenaline-regulates HR, blood vessel diameter and component of the ‘fight-or-flight.’   </a:t>
          </a:r>
        </a:p>
      </dgm:t>
    </dgm:pt>
    <dgm:pt modelId="{36C3ABA3-2EF8-451D-AFE2-18FB2ADA18E8}" type="sibTrans" cxnId="{41C5F6B3-A99E-4791-8604-92A90B8FA36A}">
      <dgm:prSet/>
      <dgm:spPr/>
      <dgm:t>
        <a:bodyPr/>
        <a:lstStyle/>
        <a:p>
          <a:endParaRPr lang="en-US" sz="2200"/>
        </a:p>
      </dgm:t>
    </dgm:pt>
    <dgm:pt modelId="{1CDBD612-DE2C-451E-97FD-DF7ECA9DFE40}" type="parTrans" cxnId="{41C5F6B3-A99E-4791-8604-92A90B8FA36A}">
      <dgm:prSet/>
      <dgm:spPr/>
      <dgm:t>
        <a:bodyPr/>
        <a:lstStyle/>
        <a:p>
          <a:endParaRPr lang="en-US" sz="2200"/>
        </a:p>
      </dgm:t>
    </dgm:pt>
    <dgm:pt modelId="{328CE7E4-3808-4BBF-B095-9DDCAA200E1A}">
      <dgm:prSet phldrT="[Text]" custT="1"/>
      <dgm:spPr/>
      <dgm:t>
        <a:bodyPr/>
        <a:lstStyle/>
        <a:p>
          <a:pPr algn="l"/>
          <a:r>
            <a:rPr lang="en-US" sz="2000">
              <a:solidFill>
                <a:schemeClr val="tx1">
                  <a:lumMod val="75000"/>
                  <a:lumOff val="25000"/>
                </a:schemeClr>
              </a:solidFill>
            </a:rPr>
            <a:t>Corticosteroids- manage stress, regulate salt and water balance, reduce inflammation</a:t>
          </a:r>
        </a:p>
      </dgm:t>
    </dgm:pt>
    <dgm:pt modelId="{532DD8A6-F748-4F5D-96C9-986A730E9A5F}" type="sibTrans" cxnId="{48BE224C-4140-4FE9-A3EA-20CC658B01D4}">
      <dgm:prSet/>
      <dgm:spPr/>
      <dgm:t>
        <a:bodyPr/>
        <a:lstStyle/>
        <a:p>
          <a:endParaRPr lang="en-US" sz="2200"/>
        </a:p>
      </dgm:t>
    </dgm:pt>
    <dgm:pt modelId="{B7C9995E-A259-4090-B469-9B2B3AECBB9F}" type="parTrans" cxnId="{48BE224C-4140-4FE9-A3EA-20CC658B01D4}">
      <dgm:prSet/>
      <dgm:spPr/>
      <dgm:t>
        <a:bodyPr/>
        <a:lstStyle/>
        <a:p>
          <a:endParaRPr lang="en-US" sz="2200"/>
        </a:p>
      </dgm:t>
    </dgm:pt>
    <dgm:pt modelId="{B94416ED-A01E-4720-BB2E-7A6C166F3021}">
      <dgm:prSet phldrT="[Text]" custT="1"/>
      <dgm:spPr/>
      <dgm:t>
        <a:bodyPr/>
        <a:lstStyle/>
        <a:p>
          <a:r>
            <a:rPr lang="en-US" sz="2200"/>
            <a:t>Sexual glands</a:t>
          </a:r>
        </a:p>
      </dgm:t>
    </dgm:pt>
    <dgm:pt modelId="{4F2C0D64-7FD8-4DA8-AFC3-3BFD74C49FA4}" type="sibTrans" cxnId="{01147CE0-E5D0-4054-AE04-9AFFBB5BF715}">
      <dgm:prSet/>
      <dgm:spPr/>
      <dgm:t>
        <a:bodyPr/>
        <a:lstStyle/>
        <a:p>
          <a:endParaRPr lang="en-US" sz="2200"/>
        </a:p>
      </dgm:t>
    </dgm:pt>
    <dgm:pt modelId="{60FB0CE1-CC2C-4BCA-820F-F88EA545FC96}" type="parTrans" cxnId="{01147CE0-E5D0-4054-AE04-9AFFBB5BF715}">
      <dgm:prSet/>
      <dgm:spPr/>
      <dgm:t>
        <a:bodyPr/>
        <a:lstStyle/>
        <a:p>
          <a:endParaRPr lang="en-US" sz="2200"/>
        </a:p>
      </dgm:t>
    </dgm:pt>
    <dgm:pt modelId="{2326D7F6-D489-403E-B183-506D30A1EF2C}">
      <dgm:prSet phldrT="[Text]" custT="1"/>
      <dgm:spPr/>
      <dgm:t>
        <a:bodyPr/>
        <a:lstStyle/>
        <a:p>
          <a:r>
            <a:rPr lang="en-US" sz="2000">
              <a:solidFill>
                <a:schemeClr val="tx1">
                  <a:lumMod val="75000"/>
                  <a:lumOff val="25000"/>
                </a:schemeClr>
              </a:solidFill>
            </a:rPr>
            <a:t>Oestrogen and testosterone produce gender characteristics</a:t>
          </a:r>
        </a:p>
      </dgm:t>
    </dgm:pt>
    <dgm:pt modelId="{1667E3E9-50CF-4E7E-9DAD-94CE46D8D8F6}" type="sibTrans" cxnId="{7B1BC078-37B2-447F-89CA-A221BC330429}">
      <dgm:prSet/>
      <dgm:spPr/>
      <dgm:t>
        <a:bodyPr/>
        <a:lstStyle/>
        <a:p>
          <a:endParaRPr lang="en-US" sz="2200"/>
        </a:p>
      </dgm:t>
    </dgm:pt>
    <dgm:pt modelId="{C3D005C5-8E9C-4254-AFFD-E272135848F6}" type="parTrans" cxnId="{7B1BC078-37B2-447F-89CA-A221BC330429}">
      <dgm:prSet/>
      <dgm:spPr/>
      <dgm:t>
        <a:bodyPr/>
        <a:lstStyle/>
        <a:p>
          <a:endParaRPr lang="en-US" sz="2200"/>
        </a:p>
      </dgm:t>
    </dgm:pt>
    <dgm:pt modelId="{CD1435A3-6D1F-458E-9B00-4F0115326552}" type="pres">
      <dgm:prSet presAssocID="{F1A55E62-FD20-4462-A7FB-AFBD14F2283E}" presName="linear" presStyleCnt="0">
        <dgm:presLayoutVars>
          <dgm:animLvl val="lvl"/>
          <dgm:resizeHandles val="exact"/>
        </dgm:presLayoutVars>
      </dgm:prSet>
      <dgm:spPr/>
    </dgm:pt>
    <dgm:pt modelId="{36E26D16-A3D3-488E-B0D4-B4C42451A26B}" type="pres">
      <dgm:prSet presAssocID="{20D6E13C-4887-40D4-A698-0DB7B60F709E}" presName="parentText" presStyleLbl="node1" presStyleIdx="0" presStyleCnt="2" custScaleY="77111">
        <dgm:presLayoutVars>
          <dgm:chMax val="0"/>
          <dgm:bulletEnabled val="1"/>
        </dgm:presLayoutVars>
      </dgm:prSet>
      <dgm:spPr/>
    </dgm:pt>
    <dgm:pt modelId="{390016B7-B317-4F33-99AF-A43818A439F3}" type="pres">
      <dgm:prSet presAssocID="{20D6E13C-4887-40D4-A698-0DB7B60F709E}" presName="childText" presStyleLbl="revTx" presStyleIdx="0" presStyleCnt="2">
        <dgm:presLayoutVars>
          <dgm:bulletEnabled val="1"/>
        </dgm:presLayoutVars>
      </dgm:prSet>
      <dgm:spPr/>
    </dgm:pt>
    <dgm:pt modelId="{9DDF6682-E060-4B2C-AF88-0E8C60648956}" type="pres">
      <dgm:prSet presAssocID="{B94416ED-A01E-4720-BB2E-7A6C166F3021}" presName="parentText" presStyleLbl="node1" presStyleIdx="1" presStyleCnt="2" custScaleY="74115">
        <dgm:presLayoutVars>
          <dgm:chMax val="0"/>
          <dgm:bulletEnabled val="1"/>
        </dgm:presLayoutVars>
      </dgm:prSet>
      <dgm:spPr/>
    </dgm:pt>
    <dgm:pt modelId="{081A29CB-7933-44C1-95E7-48DEEF0EE81D}" type="pres">
      <dgm:prSet presAssocID="{B94416ED-A01E-4720-BB2E-7A6C166F3021}" presName="childText" presStyleLbl="revTx" presStyleIdx="1" presStyleCnt="2">
        <dgm:presLayoutVars>
          <dgm:bulletEnabled val="1"/>
        </dgm:presLayoutVars>
      </dgm:prSet>
      <dgm:spPr/>
    </dgm:pt>
  </dgm:ptLst>
  <dgm:cxnLst>
    <dgm:cxn modelId="{33C5C660-DA3E-4906-AA84-44A3E20C687B}" srcId="{F1A55E62-FD20-4462-A7FB-AFBD14F2283E}" destId="{20D6E13C-4887-40D4-A698-0DB7B60F709E}" srcOrd="0" destOrd="0" parTransId="{3E7BC0CC-0879-469B-930E-7A727D4A3E11}" sibTransId="{5F29E435-47AF-4F91-9B76-8B3C4D86E92C}"/>
    <dgm:cxn modelId="{48BE224C-4140-4FE9-A3EA-20CC658B01D4}" srcId="{20D6E13C-4887-40D4-A698-0DB7B60F709E}" destId="{328CE7E4-3808-4BBF-B095-9DDCAA200E1A}" srcOrd="1" destOrd="0" parTransId="{B7C9995E-A259-4090-B469-9B2B3AECBB9F}" sibTransId="{532DD8A6-F748-4F5D-96C9-986A730E9A5F}"/>
    <dgm:cxn modelId="{7B1BC078-37B2-447F-89CA-A221BC330429}" srcId="{B94416ED-A01E-4720-BB2E-7A6C166F3021}" destId="{2326D7F6-D489-403E-B183-506D30A1EF2C}" srcOrd="0" destOrd="0" parTransId="{C3D005C5-8E9C-4254-AFFD-E272135848F6}" sibTransId="{1667E3E9-50CF-4E7E-9DAD-94CE46D8D8F6}"/>
    <dgm:cxn modelId="{81658081-7AC0-43D2-8E27-12EBE7928D08}" type="presOf" srcId="{B94416ED-A01E-4720-BB2E-7A6C166F3021}" destId="{9DDF6682-E060-4B2C-AF88-0E8C60648956}" srcOrd="0" destOrd="0" presId="urn:microsoft.com/office/officeart/2005/8/layout/vList2"/>
    <dgm:cxn modelId="{C3027185-45FC-4140-9D84-E16D8B4D2D47}" type="presOf" srcId="{328CE7E4-3808-4BBF-B095-9DDCAA200E1A}" destId="{390016B7-B317-4F33-99AF-A43818A439F3}" srcOrd="0" destOrd="1" presId="urn:microsoft.com/office/officeart/2005/8/layout/vList2"/>
    <dgm:cxn modelId="{6085519D-1FEC-47AC-9475-5BB7D0DDE735}" type="presOf" srcId="{F1A55E62-FD20-4462-A7FB-AFBD14F2283E}" destId="{CD1435A3-6D1F-458E-9B00-4F0115326552}" srcOrd="0" destOrd="0" presId="urn:microsoft.com/office/officeart/2005/8/layout/vList2"/>
    <dgm:cxn modelId="{C1C2399F-434E-4486-B30D-16ED64C1E8D4}" type="presOf" srcId="{2326D7F6-D489-403E-B183-506D30A1EF2C}" destId="{081A29CB-7933-44C1-95E7-48DEEF0EE81D}" srcOrd="0" destOrd="0" presId="urn:microsoft.com/office/officeart/2005/8/layout/vList2"/>
    <dgm:cxn modelId="{41C5F6B3-A99E-4791-8604-92A90B8FA36A}" srcId="{20D6E13C-4887-40D4-A698-0DB7B60F709E}" destId="{A0F98A4D-076E-42A3-9AF6-4C44166762BC}" srcOrd="0" destOrd="0" parTransId="{1CDBD612-DE2C-451E-97FD-DF7ECA9DFE40}" sibTransId="{36C3ABA3-2EF8-451D-AFE2-18FB2ADA18E8}"/>
    <dgm:cxn modelId="{223D8CBF-C964-4F47-AD07-DB1944B10B38}" type="presOf" srcId="{20D6E13C-4887-40D4-A698-0DB7B60F709E}" destId="{36E26D16-A3D3-488E-B0D4-B4C42451A26B}" srcOrd="0" destOrd="0" presId="urn:microsoft.com/office/officeart/2005/8/layout/vList2"/>
    <dgm:cxn modelId="{81D779D2-960E-46A2-BDB0-70845A792534}" type="presOf" srcId="{A0F98A4D-076E-42A3-9AF6-4C44166762BC}" destId="{390016B7-B317-4F33-99AF-A43818A439F3}" srcOrd="0" destOrd="0" presId="urn:microsoft.com/office/officeart/2005/8/layout/vList2"/>
    <dgm:cxn modelId="{01147CE0-E5D0-4054-AE04-9AFFBB5BF715}" srcId="{F1A55E62-FD20-4462-A7FB-AFBD14F2283E}" destId="{B94416ED-A01E-4720-BB2E-7A6C166F3021}" srcOrd="1" destOrd="0" parTransId="{60FB0CE1-CC2C-4BCA-820F-F88EA545FC96}" sibTransId="{4F2C0D64-7FD8-4DA8-AFC3-3BFD74C49FA4}"/>
    <dgm:cxn modelId="{24ED62CC-C876-4431-AF74-B3DDC84DD89B}" type="presParOf" srcId="{CD1435A3-6D1F-458E-9B00-4F0115326552}" destId="{36E26D16-A3D3-488E-B0D4-B4C42451A26B}" srcOrd="0" destOrd="0" presId="urn:microsoft.com/office/officeart/2005/8/layout/vList2"/>
    <dgm:cxn modelId="{79CE5613-F32E-452C-A33B-97AD51E2682B}" type="presParOf" srcId="{CD1435A3-6D1F-458E-9B00-4F0115326552}" destId="{390016B7-B317-4F33-99AF-A43818A439F3}" srcOrd="1" destOrd="0" presId="urn:microsoft.com/office/officeart/2005/8/layout/vList2"/>
    <dgm:cxn modelId="{ADB606AF-2A54-4F57-A23A-79C84DA2460F}" type="presParOf" srcId="{CD1435A3-6D1F-458E-9B00-4F0115326552}" destId="{9DDF6682-E060-4B2C-AF88-0E8C60648956}" srcOrd="2" destOrd="0" presId="urn:microsoft.com/office/officeart/2005/8/layout/vList2"/>
    <dgm:cxn modelId="{06DED890-E80E-4C45-B782-C9AEA2497DA0}" type="presParOf" srcId="{CD1435A3-6D1F-458E-9B00-4F0115326552}" destId="{081A29CB-7933-44C1-95E7-48DEEF0EE81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1C887DC-4037-4AA8-9522-833B7BCD01A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6EDB902-10C0-4C99-85D4-B6B9B94A9660}">
      <dgm:prSet phldrT="[Text]" custT="1"/>
      <dgm:spPr/>
      <dgm:t>
        <a:bodyPr/>
        <a:lstStyle/>
        <a:p>
          <a:r>
            <a:rPr lang="en-US" sz="2200"/>
            <a:t>Male Reproductive System</a:t>
          </a:r>
        </a:p>
      </dgm:t>
    </dgm:pt>
    <dgm:pt modelId="{4C510E84-A947-44B8-8A2E-F1D20BCCAB15}" type="parTrans" cxnId="{09EE84E6-3FC5-49C4-8EEF-1F1FF4D109B1}">
      <dgm:prSet/>
      <dgm:spPr/>
      <dgm:t>
        <a:bodyPr/>
        <a:lstStyle/>
        <a:p>
          <a:endParaRPr lang="en-US" sz="2200"/>
        </a:p>
      </dgm:t>
    </dgm:pt>
    <dgm:pt modelId="{AE1E1AEC-2C24-40FC-9CD8-1BBDE9EFF66A}" type="sibTrans" cxnId="{09EE84E6-3FC5-49C4-8EEF-1F1FF4D109B1}">
      <dgm:prSet/>
      <dgm:spPr/>
      <dgm:t>
        <a:bodyPr/>
        <a:lstStyle/>
        <a:p>
          <a:endParaRPr lang="en-US" sz="2200"/>
        </a:p>
      </dgm:t>
    </dgm:pt>
    <dgm:pt modelId="{95F3535B-BEA8-4E3A-B807-D2B96EFB4FCA}">
      <dgm:prSet phldrT="[Text]" custT="1"/>
      <dgm:spPr/>
      <dgm:t>
        <a:bodyPr/>
        <a:lstStyle/>
        <a:p>
          <a:r>
            <a:rPr lang="en-US" sz="2200"/>
            <a:t>Female Reproductive System</a:t>
          </a:r>
        </a:p>
      </dgm:t>
    </dgm:pt>
    <dgm:pt modelId="{1DBFF23F-F412-459A-B556-F651B41DD745}" type="parTrans" cxnId="{068C0298-F790-4041-839C-C012DB1B4C26}">
      <dgm:prSet/>
      <dgm:spPr/>
      <dgm:t>
        <a:bodyPr/>
        <a:lstStyle/>
        <a:p>
          <a:endParaRPr lang="en-US" sz="2200"/>
        </a:p>
      </dgm:t>
    </dgm:pt>
    <dgm:pt modelId="{4D8CE7CE-89BA-46F6-AB0A-9900557C512F}" type="sibTrans" cxnId="{068C0298-F790-4041-839C-C012DB1B4C26}">
      <dgm:prSet/>
      <dgm:spPr/>
      <dgm:t>
        <a:bodyPr/>
        <a:lstStyle/>
        <a:p>
          <a:endParaRPr lang="en-US" sz="2200"/>
        </a:p>
      </dgm:t>
    </dgm:pt>
    <dgm:pt modelId="{8A5A9293-7677-43FB-A70B-236AD7D17A56}" type="pres">
      <dgm:prSet presAssocID="{21C887DC-4037-4AA8-9522-833B7BCD01A2}" presName="diagram" presStyleCnt="0">
        <dgm:presLayoutVars>
          <dgm:dir/>
          <dgm:resizeHandles val="exact"/>
        </dgm:presLayoutVars>
      </dgm:prSet>
      <dgm:spPr/>
    </dgm:pt>
    <dgm:pt modelId="{FE9BCE49-3143-48CD-996F-21C66BDC5197}" type="pres">
      <dgm:prSet presAssocID="{56EDB902-10C0-4C99-85D4-B6B9B94A9660}" presName="node" presStyleLbl="node1" presStyleIdx="0" presStyleCnt="2">
        <dgm:presLayoutVars>
          <dgm:bulletEnabled val="1"/>
        </dgm:presLayoutVars>
      </dgm:prSet>
      <dgm:spPr/>
    </dgm:pt>
    <dgm:pt modelId="{F7D94184-2637-442B-AF18-ED3CC76C8525}" type="pres">
      <dgm:prSet presAssocID="{AE1E1AEC-2C24-40FC-9CD8-1BBDE9EFF66A}" presName="sibTrans" presStyleCnt="0"/>
      <dgm:spPr/>
    </dgm:pt>
    <dgm:pt modelId="{063A1F93-3929-40C5-B746-4CF1B69B59FB}" type="pres">
      <dgm:prSet presAssocID="{95F3535B-BEA8-4E3A-B807-D2B96EFB4FCA}" presName="node" presStyleLbl="node1" presStyleIdx="1" presStyleCnt="2">
        <dgm:presLayoutVars>
          <dgm:bulletEnabled val="1"/>
        </dgm:presLayoutVars>
      </dgm:prSet>
      <dgm:spPr/>
    </dgm:pt>
  </dgm:ptLst>
  <dgm:cxnLst>
    <dgm:cxn modelId="{068C0298-F790-4041-839C-C012DB1B4C26}" srcId="{21C887DC-4037-4AA8-9522-833B7BCD01A2}" destId="{95F3535B-BEA8-4E3A-B807-D2B96EFB4FCA}" srcOrd="1" destOrd="0" parTransId="{1DBFF23F-F412-459A-B556-F651B41DD745}" sibTransId="{4D8CE7CE-89BA-46F6-AB0A-9900557C512F}"/>
    <dgm:cxn modelId="{8496E6B7-975A-4F2E-9D8C-E7017118FCCE}" type="presOf" srcId="{95F3535B-BEA8-4E3A-B807-D2B96EFB4FCA}" destId="{063A1F93-3929-40C5-B746-4CF1B69B59FB}" srcOrd="0" destOrd="0" presId="urn:microsoft.com/office/officeart/2005/8/layout/default"/>
    <dgm:cxn modelId="{09EE84E6-3FC5-49C4-8EEF-1F1FF4D109B1}" srcId="{21C887DC-4037-4AA8-9522-833B7BCD01A2}" destId="{56EDB902-10C0-4C99-85D4-B6B9B94A9660}" srcOrd="0" destOrd="0" parTransId="{4C510E84-A947-44B8-8A2E-F1D20BCCAB15}" sibTransId="{AE1E1AEC-2C24-40FC-9CD8-1BBDE9EFF66A}"/>
    <dgm:cxn modelId="{099591ED-2439-42C7-B820-88D00F7BECF3}" type="presOf" srcId="{21C887DC-4037-4AA8-9522-833B7BCD01A2}" destId="{8A5A9293-7677-43FB-A70B-236AD7D17A56}" srcOrd="0" destOrd="0" presId="urn:microsoft.com/office/officeart/2005/8/layout/default"/>
    <dgm:cxn modelId="{EFD18EFC-206E-4DF2-BBF4-5F52CC551862}" type="presOf" srcId="{56EDB902-10C0-4C99-85D4-B6B9B94A9660}" destId="{FE9BCE49-3143-48CD-996F-21C66BDC5197}" srcOrd="0" destOrd="0" presId="urn:microsoft.com/office/officeart/2005/8/layout/default"/>
    <dgm:cxn modelId="{695E9B70-8E47-4E6F-8257-03CE3A842BE9}" type="presParOf" srcId="{8A5A9293-7677-43FB-A70B-236AD7D17A56}" destId="{FE9BCE49-3143-48CD-996F-21C66BDC5197}" srcOrd="0" destOrd="0" presId="urn:microsoft.com/office/officeart/2005/8/layout/default"/>
    <dgm:cxn modelId="{7C99BA48-0808-439C-89A9-D434CBAB9BC0}" type="presParOf" srcId="{8A5A9293-7677-43FB-A70B-236AD7D17A56}" destId="{F7D94184-2637-442B-AF18-ED3CC76C8525}" srcOrd="1" destOrd="0" presId="urn:microsoft.com/office/officeart/2005/8/layout/default"/>
    <dgm:cxn modelId="{E0CEE6B4-63B1-4F7E-BD81-611025C8E96D}" type="presParOf" srcId="{8A5A9293-7677-43FB-A70B-236AD7D17A56}" destId="{063A1F93-3929-40C5-B746-4CF1B69B59FB}"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6BF5507-DB79-4D1E-9B25-AE5B2064C2D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A5D9D02-2AD7-4FED-9B30-300443DD8806}">
      <dgm:prSet phldrT="[Text]" custT="1"/>
      <dgm:spPr/>
      <dgm:t>
        <a:bodyPr/>
        <a:lstStyle/>
        <a:p>
          <a:r>
            <a:rPr lang="en-US" sz="2200" b="0" kern="1200"/>
            <a:t>Labia majora </a:t>
          </a:r>
          <a:r>
            <a:rPr lang="en-US" sz="2200" b="0" kern="1200">
              <a:latin typeface="Calibri" panose="020F0502020204030204"/>
              <a:ea typeface="+mn-ea"/>
              <a:cs typeface="+mn-cs"/>
            </a:rPr>
            <a:t>- </a:t>
          </a:r>
          <a:r>
            <a:rPr lang="en-US" sz="2200" kern="1200">
              <a:latin typeface="Calibri" panose="020F0502020204030204"/>
              <a:ea typeface="+mn-ea"/>
              <a:cs typeface="+mn-cs"/>
            </a:rPr>
            <a:t>enclose and protect the other external reproductive organs </a:t>
          </a:r>
        </a:p>
      </dgm:t>
    </dgm:pt>
    <dgm:pt modelId="{3BDFC6FB-4D07-416D-96FB-421D2DE7CDE1}" type="parTrans" cxnId="{961D58E5-A882-46A5-83EA-FBEDE15B33EE}">
      <dgm:prSet/>
      <dgm:spPr/>
      <dgm:t>
        <a:bodyPr/>
        <a:lstStyle/>
        <a:p>
          <a:endParaRPr lang="en-US" sz="2200"/>
        </a:p>
      </dgm:t>
    </dgm:pt>
    <dgm:pt modelId="{9F2E3F2F-405B-4A14-856A-E7732308BCB8}" type="sibTrans" cxnId="{961D58E5-A882-46A5-83EA-FBEDE15B33EE}">
      <dgm:prSet/>
      <dgm:spPr/>
      <dgm:t>
        <a:bodyPr/>
        <a:lstStyle/>
        <a:p>
          <a:endParaRPr lang="en-US" sz="2200"/>
        </a:p>
      </dgm:t>
    </dgm:pt>
    <dgm:pt modelId="{65D98F4F-9E29-4AC1-9337-7D9819587E9D}">
      <dgm:prSet phldrT="[Text]" custT="1"/>
      <dgm:spPr/>
      <dgm:t>
        <a:bodyPr/>
        <a:lstStyle/>
        <a:p>
          <a:r>
            <a:rPr lang="en-US" sz="2200" b="0"/>
            <a:t>Labia minora - </a:t>
          </a:r>
          <a:r>
            <a:rPr lang="en-US" sz="2200"/>
            <a:t>surrounds the openings to the vagina and urethra.</a:t>
          </a:r>
        </a:p>
      </dgm:t>
    </dgm:pt>
    <dgm:pt modelId="{3FB67F2A-0AEB-41E3-938C-DF572293FFC0}" type="parTrans" cxnId="{E074AD15-6ADE-462B-87DC-AF083BB2F062}">
      <dgm:prSet/>
      <dgm:spPr/>
      <dgm:t>
        <a:bodyPr/>
        <a:lstStyle/>
        <a:p>
          <a:endParaRPr lang="en-US" sz="2200"/>
        </a:p>
      </dgm:t>
    </dgm:pt>
    <dgm:pt modelId="{875D5086-6B6E-4FC4-BAAB-453CCBA8A877}" type="sibTrans" cxnId="{E074AD15-6ADE-462B-87DC-AF083BB2F062}">
      <dgm:prSet/>
      <dgm:spPr/>
      <dgm:t>
        <a:bodyPr/>
        <a:lstStyle/>
        <a:p>
          <a:endParaRPr lang="en-US" sz="2200"/>
        </a:p>
      </dgm:t>
    </dgm:pt>
    <dgm:pt modelId="{EF6E49F1-CE0B-4618-AA89-1331C35633F1}">
      <dgm:prSet custT="1"/>
      <dgm:spPr/>
      <dgm:t>
        <a:bodyPr/>
        <a:lstStyle/>
        <a:p>
          <a:r>
            <a:rPr lang="en-US" sz="2200" b="0"/>
            <a:t>Clitoris - </a:t>
          </a:r>
          <a:r>
            <a:rPr lang="en-US" sz="2200"/>
            <a:t>sensitive protrusion that is comparable to the penis in males</a:t>
          </a:r>
        </a:p>
      </dgm:t>
    </dgm:pt>
    <dgm:pt modelId="{D3D3BBAC-7D29-4128-82B8-C48BE343E0B9}" type="parTrans" cxnId="{32FC74DC-0E7A-4B8D-9E2D-A6A8189D112B}">
      <dgm:prSet/>
      <dgm:spPr/>
      <dgm:t>
        <a:bodyPr/>
        <a:lstStyle/>
        <a:p>
          <a:endParaRPr lang="en-US"/>
        </a:p>
      </dgm:t>
    </dgm:pt>
    <dgm:pt modelId="{04FDED1A-110D-4944-B78B-E74DC512DDBD}" type="sibTrans" cxnId="{32FC74DC-0E7A-4B8D-9E2D-A6A8189D112B}">
      <dgm:prSet/>
      <dgm:spPr/>
      <dgm:t>
        <a:bodyPr/>
        <a:lstStyle/>
        <a:p>
          <a:endParaRPr lang="en-US"/>
        </a:p>
      </dgm:t>
    </dgm:pt>
    <dgm:pt modelId="{C3A7E4B0-4D09-48B0-97EB-4A687B05E673}" type="pres">
      <dgm:prSet presAssocID="{46BF5507-DB79-4D1E-9B25-AE5B2064C2DC}" presName="linear" presStyleCnt="0">
        <dgm:presLayoutVars>
          <dgm:animLvl val="lvl"/>
          <dgm:resizeHandles val="exact"/>
        </dgm:presLayoutVars>
      </dgm:prSet>
      <dgm:spPr/>
    </dgm:pt>
    <dgm:pt modelId="{A2A79A03-726B-4E7E-878D-058F35C8320E}" type="pres">
      <dgm:prSet presAssocID="{4A5D9D02-2AD7-4FED-9B30-300443DD8806}" presName="parentText" presStyleLbl="node1" presStyleIdx="0" presStyleCnt="3">
        <dgm:presLayoutVars>
          <dgm:chMax val="0"/>
          <dgm:bulletEnabled val="1"/>
        </dgm:presLayoutVars>
      </dgm:prSet>
      <dgm:spPr/>
    </dgm:pt>
    <dgm:pt modelId="{E2C3B19C-56DB-4C97-9EFE-4CF2F67D62B4}" type="pres">
      <dgm:prSet presAssocID="{9F2E3F2F-405B-4A14-856A-E7732308BCB8}" presName="spacer" presStyleCnt="0"/>
      <dgm:spPr/>
    </dgm:pt>
    <dgm:pt modelId="{E2C5A81F-BEE1-4484-9033-72CAA1615CBC}" type="pres">
      <dgm:prSet presAssocID="{65D98F4F-9E29-4AC1-9337-7D9819587E9D}" presName="parentText" presStyleLbl="node1" presStyleIdx="1" presStyleCnt="3">
        <dgm:presLayoutVars>
          <dgm:chMax val="0"/>
          <dgm:bulletEnabled val="1"/>
        </dgm:presLayoutVars>
      </dgm:prSet>
      <dgm:spPr/>
    </dgm:pt>
    <dgm:pt modelId="{A1401E65-8630-4236-888F-CB578C9C360E}" type="pres">
      <dgm:prSet presAssocID="{875D5086-6B6E-4FC4-BAAB-453CCBA8A877}" presName="spacer" presStyleCnt="0"/>
      <dgm:spPr/>
    </dgm:pt>
    <dgm:pt modelId="{3F96DD1C-1E48-4A07-B660-63252D53539A}" type="pres">
      <dgm:prSet presAssocID="{EF6E49F1-CE0B-4618-AA89-1331C35633F1}" presName="parentText" presStyleLbl="node1" presStyleIdx="2" presStyleCnt="3">
        <dgm:presLayoutVars>
          <dgm:chMax val="0"/>
          <dgm:bulletEnabled val="1"/>
        </dgm:presLayoutVars>
      </dgm:prSet>
      <dgm:spPr/>
    </dgm:pt>
  </dgm:ptLst>
  <dgm:cxnLst>
    <dgm:cxn modelId="{E074AD15-6ADE-462B-87DC-AF083BB2F062}" srcId="{46BF5507-DB79-4D1E-9B25-AE5B2064C2DC}" destId="{65D98F4F-9E29-4AC1-9337-7D9819587E9D}" srcOrd="1" destOrd="0" parTransId="{3FB67F2A-0AEB-41E3-938C-DF572293FFC0}" sibTransId="{875D5086-6B6E-4FC4-BAAB-453CCBA8A877}"/>
    <dgm:cxn modelId="{4C740E6B-FED1-447C-9287-E02983754A7E}" type="presOf" srcId="{46BF5507-DB79-4D1E-9B25-AE5B2064C2DC}" destId="{C3A7E4B0-4D09-48B0-97EB-4A687B05E673}" srcOrd="0" destOrd="0" presId="urn:microsoft.com/office/officeart/2005/8/layout/vList2"/>
    <dgm:cxn modelId="{A4C4D377-7943-4D68-A066-52DA304033F1}" type="presOf" srcId="{65D98F4F-9E29-4AC1-9337-7D9819587E9D}" destId="{E2C5A81F-BEE1-4484-9033-72CAA1615CBC}" srcOrd="0" destOrd="0" presId="urn:microsoft.com/office/officeart/2005/8/layout/vList2"/>
    <dgm:cxn modelId="{E187DFAC-5829-4751-A03D-92F760BC51F4}" type="presOf" srcId="{4A5D9D02-2AD7-4FED-9B30-300443DD8806}" destId="{A2A79A03-726B-4E7E-878D-058F35C8320E}" srcOrd="0" destOrd="0" presId="urn:microsoft.com/office/officeart/2005/8/layout/vList2"/>
    <dgm:cxn modelId="{32FC74DC-0E7A-4B8D-9E2D-A6A8189D112B}" srcId="{46BF5507-DB79-4D1E-9B25-AE5B2064C2DC}" destId="{EF6E49F1-CE0B-4618-AA89-1331C35633F1}" srcOrd="2" destOrd="0" parTransId="{D3D3BBAC-7D29-4128-82B8-C48BE343E0B9}" sibTransId="{04FDED1A-110D-4944-B78B-E74DC512DDBD}"/>
    <dgm:cxn modelId="{961D58E5-A882-46A5-83EA-FBEDE15B33EE}" srcId="{46BF5507-DB79-4D1E-9B25-AE5B2064C2DC}" destId="{4A5D9D02-2AD7-4FED-9B30-300443DD8806}" srcOrd="0" destOrd="0" parTransId="{3BDFC6FB-4D07-416D-96FB-421D2DE7CDE1}" sibTransId="{9F2E3F2F-405B-4A14-856A-E7732308BCB8}"/>
    <dgm:cxn modelId="{CAC000F3-5D1E-4072-B33F-0862FFB90415}" type="presOf" srcId="{EF6E49F1-CE0B-4618-AA89-1331C35633F1}" destId="{3F96DD1C-1E48-4A07-B660-63252D53539A}" srcOrd="0" destOrd="0" presId="urn:microsoft.com/office/officeart/2005/8/layout/vList2"/>
    <dgm:cxn modelId="{68F54405-61FF-495E-80B5-AE26E2EB0CF2}" type="presParOf" srcId="{C3A7E4B0-4D09-48B0-97EB-4A687B05E673}" destId="{A2A79A03-726B-4E7E-878D-058F35C8320E}" srcOrd="0" destOrd="0" presId="urn:microsoft.com/office/officeart/2005/8/layout/vList2"/>
    <dgm:cxn modelId="{707F95A8-2D31-4835-8B94-5A7B93B56EA6}" type="presParOf" srcId="{C3A7E4B0-4D09-48B0-97EB-4A687B05E673}" destId="{E2C3B19C-56DB-4C97-9EFE-4CF2F67D62B4}" srcOrd="1" destOrd="0" presId="urn:microsoft.com/office/officeart/2005/8/layout/vList2"/>
    <dgm:cxn modelId="{E737F477-3DD1-441E-AA43-841E5B1E55A2}" type="presParOf" srcId="{C3A7E4B0-4D09-48B0-97EB-4A687B05E673}" destId="{E2C5A81F-BEE1-4484-9033-72CAA1615CBC}" srcOrd="2" destOrd="0" presId="urn:microsoft.com/office/officeart/2005/8/layout/vList2"/>
    <dgm:cxn modelId="{B5D453CB-0702-4AC2-9D25-D987E800A9CE}" type="presParOf" srcId="{C3A7E4B0-4D09-48B0-97EB-4A687B05E673}" destId="{A1401E65-8630-4236-888F-CB578C9C360E}" srcOrd="3" destOrd="0" presId="urn:microsoft.com/office/officeart/2005/8/layout/vList2"/>
    <dgm:cxn modelId="{4322D4C3-0BC9-487B-834D-A91930A8D9CB}" type="presParOf" srcId="{C3A7E4B0-4D09-48B0-97EB-4A687B05E673}" destId="{3F96DD1C-1E48-4A07-B660-63252D5353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32162A-1844-4787-BD0B-25672CDB0F6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9413C9A-D664-412B-B760-20269D4843FD}">
      <dgm:prSet phldrT="[Text]" custT="1"/>
      <dgm:spPr>
        <a:xfrm>
          <a:off x="0" y="485774"/>
          <a:ext cx="1714499" cy="1028700"/>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Bone marrow</a:t>
          </a:r>
        </a:p>
      </dgm:t>
    </dgm:pt>
    <dgm:pt modelId="{478C2C4E-0A4F-44E5-A99B-7862D8D0C67C}" type="parTrans" cxnId="{4829BB46-A577-4772-9113-49A3084C0F2E}">
      <dgm:prSet/>
      <dgm:spPr/>
      <dgm:t>
        <a:bodyPr/>
        <a:lstStyle/>
        <a:p>
          <a:endParaRPr lang="en-US" sz="2200"/>
        </a:p>
      </dgm:t>
    </dgm:pt>
    <dgm:pt modelId="{4577F87B-5A84-4B9D-A710-CA50D3ABDB89}" type="sibTrans" cxnId="{4829BB46-A577-4772-9113-49A3084C0F2E}">
      <dgm:prSet/>
      <dgm:spPr/>
      <dgm:t>
        <a:bodyPr/>
        <a:lstStyle/>
        <a:p>
          <a:endParaRPr lang="en-US" sz="2200"/>
        </a:p>
      </dgm:t>
    </dgm:pt>
    <dgm:pt modelId="{C3ADE5DB-E201-469C-A93B-41FAA79F6051}">
      <dgm:prSet phldrT="[Text]" custT="1"/>
      <dgm:spPr>
        <a:xfrm>
          <a:off x="1885950" y="485774"/>
          <a:ext cx="1714499" cy="1028700"/>
        </a:xfrm>
        <a:prstGeom prst="rect">
          <a:avLst/>
        </a:prstGeom>
        <a:solidFill>
          <a:srgbClr val="5B9BD5">
            <a:hueOff val="-1689636"/>
            <a:satOff val="-4355"/>
            <a:lumOff val="-2941"/>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Lymph nodes</a:t>
          </a:r>
        </a:p>
      </dgm:t>
    </dgm:pt>
    <dgm:pt modelId="{44F619A6-10FE-4D3D-BF4E-6EC64ACD5FA7}" type="parTrans" cxnId="{7ECEBA15-83C9-4779-B09D-682DB9A4EC28}">
      <dgm:prSet/>
      <dgm:spPr/>
      <dgm:t>
        <a:bodyPr/>
        <a:lstStyle/>
        <a:p>
          <a:endParaRPr lang="en-US" sz="2200"/>
        </a:p>
      </dgm:t>
    </dgm:pt>
    <dgm:pt modelId="{18D72B5C-92F4-4A5D-9B0C-E24E9DC41106}" type="sibTrans" cxnId="{7ECEBA15-83C9-4779-B09D-682DB9A4EC28}">
      <dgm:prSet/>
      <dgm:spPr/>
      <dgm:t>
        <a:bodyPr/>
        <a:lstStyle/>
        <a:p>
          <a:endParaRPr lang="en-US" sz="2200"/>
        </a:p>
      </dgm:t>
    </dgm:pt>
    <dgm:pt modelId="{26DF5586-41F7-4ED4-B442-AB2B96481DF1}">
      <dgm:prSet phldrT="[Text]" custT="1"/>
      <dgm:spPr>
        <a:xfrm>
          <a:off x="3771900" y="485774"/>
          <a:ext cx="1714499" cy="1028700"/>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Thymus gland</a:t>
          </a:r>
        </a:p>
      </dgm:t>
    </dgm:pt>
    <dgm:pt modelId="{832A5D67-B022-406B-BA34-E79C22264A4F}" type="parTrans" cxnId="{E087E7EE-79FD-422E-B321-888FC4878833}">
      <dgm:prSet/>
      <dgm:spPr/>
      <dgm:t>
        <a:bodyPr/>
        <a:lstStyle/>
        <a:p>
          <a:endParaRPr lang="en-US" sz="2200"/>
        </a:p>
      </dgm:t>
    </dgm:pt>
    <dgm:pt modelId="{0C4298AD-A44D-47B3-BD38-9BDD50213BEB}" type="sibTrans" cxnId="{E087E7EE-79FD-422E-B321-888FC4878833}">
      <dgm:prSet/>
      <dgm:spPr/>
      <dgm:t>
        <a:bodyPr/>
        <a:lstStyle/>
        <a:p>
          <a:endParaRPr lang="en-US" sz="2200"/>
        </a:p>
      </dgm:t>
    </dgm:pt>
    <dgm:pt modelId="{AAD94741-996D-4E98-BBEA-3BEEF512877F}">
      <dgm:prSet phldrT="[Text]" custT="1"/>
      <dgm:spPr>
        <a:xfrm>
          <a:off x="2828925" y="1685925"/>
          <a:ext cx="1714499" cy="1028700"/>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Spleen</a:t>
          </a:r>
        </a:p>
      </dgm:t>
    </dgm:pt>
    <dgm:pt modelId="{540CC650-C978-479B-AE54-D86118065DDC}" type="parTrans" cxnId="{3661E8A0-8A7F-4E73-950A-CE39928CB66B}">
      <dgm:prSet/>
      <dgm:spPr/>
      <dgm:t>
        <a:bodyPr/>
        <a:lstStyle/>
        <a:p>
          <a:endParaRPr lang="en-US" sz="2200"/>
        </a:p>
      </dgm:t>
    </dgm:pt>
    <dgm:pt modelId="{1D778D98-9E7A-4315-8965-1EC12CE7B5C0}" type="sibTrans" cxnId="{3661E8A0-8A7F-4E73-950A-CE39928CB66B}">
      <dgm:prSet/>
      <dgm:spPr/>
      <dgm:t>
        <a:bodyPr/>
        <a:lstStyle/>
        <a:p>
          <a:endParaRPr lang="en-US" sz="2200"/>
        </a:p>
      </dgm:t>
    </dgm:pt>
    <dgm:pt modelId="{BF4E8480-6D10-4D3F-9B20-C15B334BC835}" type="pres">
      <dgm:prSet presAssocID="{DE32162A-1844-4787-BD0B-25672CDB0F60}" presName="diagram" presStyleCnt="0">
        <dgm:presLayoutVars>
          <dgm:dir/>
          <dgm:resizeHandles val="exact"/>
        </dgm:presLayoutVars>
      </dgm:prSet>
      <dgm:spPr/>
    </dgm:pt>
    <dgm:pt modelId="{CE138A52-0E4A-40C2-915C-1624B96D9BB8}" type="pres">
      <dgm:prSet presAssocID="{89413C9A-D664-412B-B760-20269D4843FD}" presName="node" presStyleLbl="node1" presStyleIdx="0" presStyleCnt="4">
        <dgm:presLayoutVars>
          <dgm:bulletEnabled val="1"/>
        </dgm:presLayoutVars>
      </dgm:prSet>
      <dgm:spPr/>
    </dgm:pt>
    <dgm:pt modelId="{3F45D5B1-ECF7-4284-B086-BA8A62BCCFF7}" type="pres">
      <dgm:prSet presAssocID="{4577F87B-5A84-4B9D-A710-CA50D3ABDB89}" presName="sibTrans" presStyleCnt="0"/>
      <dgm:spPr/>
    </dgm:pt>
    <dgm:pt modelId="{ED744C6E-EF55-43BA-99AF-D0E70F371BEF}" type="pres">
      <dgm:prSet presAssocID="{C3ADE5DB-E201-469C-A93B-41FAA79F6051}" presName="node" presStyleLbl="node1" presStyleIdx="1" presStyleCnt="4">
        <dgm:presLayoutVars>
          <dgm:bulletEnabled val="1"/>
        </dgm:presLayoutVars>
      </dgm:prSet>
      <dgm:spPr/>
    </dgm:pt>
    <dgm:pt modelId="{A2301C6A-8484-4626-8642-C184F98FA0E5}" type="pres">
      <dgm:prSet presAssocID="{18D72B5C-92F4-4A5D-9B0C-E24E9DC41106}" presName="sibTrans" presStyleCnt="0"/>
      <dgm:spPr/>
    </dgm:pt>
    <dgm:pt modelId="{7F88731E-7945-4A55-9420-A60659093DFD}" type="pres">
      <dgm:prSet presAssocID="{26DF5586-41F7-4ED4-B442-AB2B96481DF1}" presName="node" presStyleLbl="node1" presStyleIdx="2" presStyleCnt="4">
        <dgm:presLayoutVars>
          <dgm:bulletEnabled val="1"/>
        </dgm:presLayoutVars>
      </dgm:prSet>
      <dgm:spPr/>
    </dgm:pt>
    <dgm:pt modelId="{088032C2-5184-4799-98A1-93851CBF6C8D}" type="pres">
      <dgm:prSet presAssocID="{0C4298AD-A44D-47B3-BD38-9BDD50213BEB}" presName="sibTrans" presStyleCnt="0"/>
      <dgm:spPr/>
    </dgm:pt>
    <dgm:pt modelId="{578B2E03-AC48-45A0-81B0-F370E1049F01}" type="pres">
      <dgm:prSet presAssocID="{AAD94741-996D-4E98-BBEA-3BEEF512877F}" presName="node" presStyleLbl="node1" presStyleIdx="3" presStyleCnt="4">
        <dgm:presLayoutVars>
          <dgm:bulletEnabled val="1"/>
        </dgm:presLayoutVars>
      </dgm:prSet>
      <dgm:spPr/>
    </dgm:pt>
  </dgm:ptLst>
  <dgm:cxnLst>
    <dgm:cxn modelId="{7ECEBA15-83C9-4779-B09D-682DB9A4EC28}" srcId="{DE32162A-1844-4787-BD0B-25672CDB0F60}" destId="{C3ADE5DB-E201-469C-A93B-41FAA79F6051}" srcOrd="1" destOrd="0" parTransId="{44F619A6-10FE-4D3D-BF4E-6EC64ACD5FA7}" sibTransId="{18D72B5C-92F4-4A5D-9B0C-E24E9DC41106}"/>
    <dgm:cxn modelId="{4829BB46-A577-4772-9113-49A3084C0F2E}" srcId="{DE32162A-1844-4787-BD0B-25672CDB0F60}" destId="{89413C9A-D664-412B-B760-20269D4843FD}" srcOrd="0" destOrd="0" parTransId="{478C2C4E-0A4F-44E5-A99B-7862D8D0C67C}" sibTransId="{4577F87B-5A84-4B9D-A710-CA50D3ABDB89}"/>
    <dgm:cxn modelId="{B0B11580-E8C5-4F06-A6BB-BE6C28F2656D}" type="presOf" srcId="{26DF5586-41F7-4ED4-B442-AB2B96481DF1}" destId="{7F88731E-7945-4A55-9420-A60659093DFD}" srcOrd="0" destOrd="0" presId="urn:microsoft.com/office/officeart/2005/8/layout/default"/>
    <dgm:cxn modelId="{3661E8A0-8A7F-4E73-950A-CE39928CB66B}" srcId="{DE32162A-1844-4787-BD0B-25672CDB0F60}" destId="{AAD94741-996D-4E98-BBEA-3BEEF512877F}" srcOrd="3" destOrd="0" parTransId="{540CC650-C978-479B-AE54-D86118065DDC}" sibTransId="{1D778D98-9E7A-4315-8965-1EC12CE7B5C0}"/>
    <dgm:cxn modelId="{CA6D48A2-C33E-40DF-81F4-3EBFD4FA7F93}" type="presOf" srcId="{C3ADE5DB-E201-469C-A93B-41FAA79F6051}" destId="{ED744C6E-EF55-43BA-99AF-D0E70F371BEF}" srcOrd="0" destOrd="0" presId="urn:microsoft.com/office/officeart/2005/8/layout/default"/>
    <dgm:cxn modelId="{4865F1AD-A975-4DBB-BB9E-2C06789F70F6}" type="presOf" srcId="{DE32162A-1844-4787-BD0B-25672CDB0F60}" destId="{BF4E8480-6D10-4D3F-9B20-C15B334BC835}" srcOrd="0" destOrd="0" presId="urn:microsoft.com/office/officeart/2005/8/layout/default"/>
    <dgm:cxn modelId="{68C79DBE-4A73-47BD-807B-C694CB3FF2F3}" type="presOf" srcId="{89413C9A-D664-412B-B760-20269D4843FD}" destId="{CE138A52-0E4A-40C2-915C-1624B96D9BB8}" srcOrd="0" destOrd="0" presId="urn:microsoft.com/office/officeart/2005/8/layout/default"/>
    <dgm:cxn modelId="{E087E7EE-79FD-422E-B321-888FC4878833}" srcId="{DE32162A-1844-4787-BD0B-25672CDB0F60}" destId="{26DF5586-41F7-4ED4-B442-AB2B96481DF1}" srcOrd="2" destOrd="0" parTransId="{832A5D67-B022-406B-BA34-E79C22264A4F}" sibTransId="{0C4298AD-A44D-47B3-BD38-9BDD50213BEB}"/>
    <dgm:cxn modelId="{3E245BFB-ECA2-4C01-93D9-6B92A95CC6DA}" type="presOf" srcId="{AAD94741-996D-4E98-BBEA-3BEEF512877F}" destId="{578B2E03-AC48-45A0-81B0-F370E1049F01}" srcOrd="0" destOrd="0" presId="urn:microsoft.com/office/officeart/2005/8/layout/default"/>
    <dgm:cxn modelId="{79A230D9-8081-45DD-9166-8D188DA5DC75}" type="presParOf" srcId="{BF4E8480-6D10-4D3F-9B20-C15B334BC835}" destId="{CE138A52-0E4A-40C2-915C-1624B96D9BB8}" srcOrd="0" destOrd="0" presId="urn:microsoft.com/office/officeart/2005/8/layout/default"/>
    <dgm:cxn modelId="{7E3547A0-BABE-43B8-9F6E-DBBF5819E04B}" type="presParOf" srcId="{BF4E8480-6D10-4D3F-9B20-C15B334BC835}" destId="{3F45D5B1-ECF7-4284-B086-BA8A62BCCFF7}" srcOrd="1" destOrd="0" presId="urn:microsoft.com/office/officeart/2005/8/layout/default"/>
    <dgm:cxn modelId="{9681214A-67F1-44A6-902A-B341517C40FA}" type="presParOf" srcId="{BF4E8480-6D10-4D3F-9B20-C15B334BC835}" destId="{ED744C6E-EF55-43BA-99AF-D0E70F371BEF}" srcOrd="2" destOrd="0" presId="urn:microsoft.com/office/officeart/2005/8/layout/default"/>
    <dgm:cxn modelId="{E8B4E730-BE19-4E0D-A5E8-5ACC065C8C6D}" type="presParOf" srcId="{BF4E8480-6D10-4D3F-9B20-C15B334BC835}" destId="{A2301C6A-8484-4626-8642-C184F98FA0E5}" srcOrd="3" destOrd="0" presId="urn:microsoft.com/office/officeart/2005/8/layout/default"/>
    <dgm:cxn modelId="{8D0F9EBA-3CA7-405B-8D2D-927C4B023A58}" type="presParOf" srcId="{BF4E8480-6D10-4D3F-9B20-C15B334BC835}" destId="{7F88731E-7945-4A55-9420-A60659093DFD}" srcOrd="4" destOrd="0" presId="urn:microsoft.com/office/officeart/2005/8/layout/default"/>
    <dgm:cxn modelId="{01AC3B9F-3C47-4A11-92A1-0ACAB245A969}" type="presParOf" srcId="{BF4E8480-6D10-4D3F-9B20-C15B334BC835}" destId="{088032C2-5184-4799-98A1-93851CBF6C8D}" srcOrd="5" destOrd="0" presId="urn:microsoft.com/office/officeart/2005/8/layout/default"/>
    <dgm:cxn modelId="{D7B8C094-5DD9-40B4-8B13-BFC7502B832B}" type="presParOf" srcId="{BF4E8480-6D10-4D3F-9B20-C15B334BC835}" destId="{578B2E03-AC48-45A0-81B0-F370E1049F01}"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7283CD4-CA21-4038-B4BC-A55E10856EF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31F8B8A-FAD0-4761-B5A7-BEF80D5B8761}">
      <dgm:prSet phldrT="[Text]" custT="1"/>
      <dgm:spPr/>
      <dgm:t>
        <a:bodyPr/>
        <a:lstStyle/>
        <a:p>
          <a:r>
            <a:rPr lang="en-US" sz="2000"/>
            <a:t>The groin</a:t>
          </a:r>
        </a:p>
      </dgm:t>
    </dgm:pt>
    <dgm:pt modelId="{0B8AAC70-2490-4B70-B6CE-80E8A56C4D53}" type="parTrans" cxnId="{FCD7D0A7-B9CC-4DFC-887B-5C604B86B013}">
      <dgm:prSet/>
      <dgm:spPr/>
      <dgm:t>
        <a:bodyPr/>
        <a:lstStyle/>
        <a:p>
          <a:endParaRPr lang="en-US" sz="2000"/>
        </a:p>
      </dgm:t>
    </dgm:pt>
    <dgm:pt modelId="{39C70C23-6AB9-4BFC-B870-057C8E5D1116}" type="sibTrans" cxnId="{FCD7D0A7-B9CC-4DFC-887B-5C604B86B013}">
      <dgm:prSet/>
      <dgm:spPr/>
      <dgm:t>
        <a:bodyPr/>
        <a:lstStyle/>
        <a:p>
          <a:endParaRPr lang="en-US" sz="2000"/>
        </a:p>
      </dgm:t>
    </dgm:pt>
    <dgm:pt modelId="{F5AF6A98-4362-4DF7-983E-D9288BFDF273}">
      <dgm:prSet phldrT="[Text]" custT="1"/>
      <dgm:spPr/>
      <dgm:t>
        <a:bodyPr/>
        <a:lstStyle/>
        <a:p>
          <a:r>
            <a:rPr lang="en-US" sz="2000"/>
            <a:t>Armpits</a:t>
          </a:r>
        </a:p>
      </dgm:t>
    </dgm:pt>
    <dgm:pt modelId="{F809865A-EA23-45A4-B934-146B3BAD0CC7}" type="parTrans" cxnId="{6453DF69-70DC-49CD-B2FF-EF715C6C6212}">
      <dgm:prSet/>
      <dgm:spPr/>
      <dgm:t>
        <a:bodyPr/>
        <a:lstStyle/>
        <a:p>
          <a:endParaRPr lang="en-US" sz="2000"/>
        </a:p>
      </dgm:t>
    </dgm:pt>
    <dgm:pt modelId="{E53DAC46-7FD7-4064-89AB-3647734EE871}" type="sibTrans" cxnId="{6453DF69-70DC-49CD-B2FF-EF715C6C6212}">
      <dgm:prSet/>
      <dgm:spPr/>
      <dgm:t>
        <a:bodyPr/>
        <a:lstStyle/>
        <a:p>
          <a:endParaRPr lang="en-US" sz="2000"/>
        </a:p>
      </dgm:t>
    </dgm:pt>
    <dgm:pt modelId="{3F4CCF25-EFFD-4FBD-8903-68890E0B3FFB}">
      <dgm:prSet phldrT="[Text]" custT="1"/>
      <dgm:spPr/>
      <dgm:t>
        <a:bodyPr/>
        <a:lstStyle/>
        <a:p>
          <a:r>
            <a:rPr lang="en-US" sz="2000"/>
            <a:t>Below the chin</a:t>
          </a:r>
        </a:p>
      </dgm:t>
    </dgm:pt>
    <dgm:pt modelId="{D301C6FB-07D7-4473-A713-46484459B18A}" type="parTrans" cxnId="{EEA5FF58-7F5E-4DF3-A98B-42CCB0ACFC6E}">
      <dgm:prSet/>
      <dgm:spPr/>
      <dgm:t>
        <a:bodyPr/>
        <a:lstStyle/>
        <a:p>
          <a:endParaRPr lang="en-US" sz="2000"/>
        </a:p>
      </dgm:t>
    </dgm:pt>
    <dgm:pt modelId="{071497FB-D518-49A3-919A-6B432A1D7F58}" type="sibTrans" cxnId="{EEA5FF58-7F5E-4DF3-A98B-42CCB0ACFC6E}">
      <dgm:prSet/>
      <dgm:spPr/>
      <dgm:t>
        <a:bodyPr/>
        <a:lstStyle/>
        <a:p>
          <a:endParaRPr lang="en-US" sz="2000"/>
        </a:p>
      </dgm:t>
    </dgm:pt>
    <dgm:pt modelId="{20AD13AF-A7E7-44B5-8285-EC3098AA5BEB}">
      <dgm:prSet phldrT="[Text]" custT="1"/>
      <dgm:spPr/>
      <dgm:t>
        <a:bodyPr/>
        <a:lstStyle/>
        <a:p>
          <a:r>
            <a:rPr lang="en-US" sz="2000"/>
            <a:t>Abdomen</a:t>
          </a:r>
        </a:p>
      </dgm:t>
    </dgm:pt>
    <dgm:pt modelId="{F4A53D97-5579-498D-960F-E17A673BBB82}" type="parTrans" cxnId="{EE81C742-8990-4F99-A664-2AABA85A1F45}">
      <dgm:prSet/>
      <dgm:spPr/>
      <dgm:t>
        <a:bodyPr/>
        <a:lstStyle/>
        <a:p>
          <a:endParaRPr lang="en-US" sz="2000"/>
        </a:p>
      </dgm:t>
    </dgm:pt>
    <dgm:pt modelId="{ABBA397A-284E-4458-AB8E-F92DE5C4CC4A}" type="sibTrans" cxnId="{EE81C742-8990-4F99-A664-2AABA85A1F45}">
      <dgm:prSet/>
      <dgm:spPr/>
      <dgm:t>
        <a:bodyPr/>
        <a:lstStyle/>
        <a:p>
          <a:endParaRPr lang="en-US" sz="2000"/>
        </a:p>
      </dgm:t>
    </dgm:pt>
    <dgm:pt modelId="{C8EBBCA8-E69B-4181-A00E-5DDC732D08A5}">
      <dgm:prSet phldrT="[Text]" custT="1"/>
      <dgm:spPr/>
      <dgm:t>
        <a:bodyPr/>
        <a:lstStyle/>
        <a:p>
          <a:r>
            <a:rPr lang="en-US" sz="2000"/>
            <a:t>Chest</a:t>
          </a:r>
        </a:p>
      </dgm:t>
    </dgm:pt>
    <dgm:pt modelId="{DB6096A9-F41E-4633-96D2-049EE3575F7D}" type="parTrans" cxnId="{569FE454-BD40-47C4-BBBA-933591EC0BA6}">
      <dgm:prSet/>
      <dgm:spPr/>
      <dgm:t>
        <a:bodyPr/>
        <a:lstStyle/>
        <a:p>
          <a:endParaRPr lang="en-US" sz="2000"/>
        </a:p>
      </dgm:t>
    </dgm:pt>
    <dgm:pt modelId="{47831D8F-67E2-4F81-8692-9584C8A60DF4}" type="sibTrans" cxnId="{569FE454-BD40-47C4-BBBA-933591EC0BA6}">
      <dgm:prSet/>
      <dgm:spPr/>
      <dgm:t>
        <a:bodyPr/>
        <a:lstStyle/>
        <a:p>
          <a:endParaRPr lang="en-US" sz="2000"/>
        </a:p>
      </dgm:t>
    </dgm:pt>
    <dgm:pt modelId="{6D784082-F110-4415-9005-C9965E7C8E40}" type="pres">
      <dgm:prSet presAssocID="{C7283CD4-CA21-4038-B4BC-A55E10856EF5}" presName="diagram" presStyleCnt="0">
        <dgm:presLayoutVars>
          <dgm:dir/>
          <dgm:resizeHandles val="exact"/>
        </dgm:presLayoutVars>
      </dgm:prSet>
      <dgm:spPr/>
    </dgm:pt>
    <dgm:pt modelId="{83BAB1F7-8B87-4AD3-8EF4-A20BF7B55AA9}" type="pres">
      <dgm:prSet presAssocID="{831F8B8A-FAD0-4761-B5A7-BEF80D5B8761}" presName="node" presStyleLbl="node1" presStyleIdx="0" presStyleCnt="5">
        <dgm:presLayoutVars>
          <dgm:bulletEnabled val="1"/>
        </dgm:presLayoutVars>
      </dgm:prSet>
      <dgm:spPr/>
    </dgm:pt>
    <dgm:pt modelId="{7320E614-DCB0-4078-A9B6-35E8D6393CF9}" type="pres">
      <dgm:prSet presAssocID="{39C70C23-6AB9-4BFC-B870-057C8E5D1116}" presName="sibTrans" presStyleCnt="0"/>
      <dgm:spPr/>
    </dgm:pt>
    <dgm:pt modelId="{719B831F-8D8E-4EC9-89D4-A8380582E7A3}" type="pres">
      <dgm:prSet presAssocID="{F5AF6A98-4362-4DF7-983E-D9288BFDF273}" presName="node" presStyleLbl="node1" presStyleIdx="1" presStyleCnt="5">
        <dgm:presLayoutVars>
          <dgm:bulletEnabled val="1"/>
        </dgm:presLayoutVars>
      </dgm:prSet>
      <dgm:spPr/>
    </dgm:pt>
    <dgm:pt modelId="{F9E08EC1-17F6-4BB1-9069-4235EC8AC449}" type="pres">
      <dgm:prSet presAssocID="{E53DAC46-7FD7-4064-89AB-3647734EE871}" presName="sibTrans" presStyleCnt="0"/>
      <dgm:spPr/>
    </dgm:pt>
    <dgm:pt modelId="{2C5728AA-6170-480F-9556-B8E21C94BE28}" type="pres">
      <dgm:prSet presAssocID="{3F4CCF25-EFFD-4FBD-8903-68890E0B3FFB}" presName="node" presStyleLbl="node1" presStyleIdx="2" presStyleCnt="5">
        <dgm:presLayoutVars>
          <dgm:bulletEnabled val="1"/>
        </dgm:presLayoutVars>
      </dgm:prSet>
      <dgm:spPr/>
    </dgm:pt>
    <dgm:pt modelId="{BE4D6A8F-8644-4BBC-9D25-A1BF99923C14}" type="pres">
      <dgm:prSet presAssocID="{071497FB-D518-49A3-919A-6B432A1D7F58}" presName="sibTrans" presStyleCnt="0"/>
      <dgm:spPr/>
    </dgm:pt>
    <dgm:pt modelId="{F1373988-1FC7-4893-8417-6E487C2CFDD2}" type="pres">
      <dgm:prSet presAssocID="{20AD13AF-A7E7-44B5-8285-EC3098AA5BEB}" presName="node" presStyleLbl="node1" presStyleIdx="3" presStyleCnt="5">
        <dgm:presLayoutVars>
          <dgm:bulletEnabled val="1"/>
        </dgm:presLayoutVars>
      </dgm:prSet>
      <dgm:spPr/>
    </dgm:pt>
    <dgm:pt modelId="{5A93DE84-2DDE-41CD-A9BD-B14A443BE60A}" type="pres">
      <dgm:prSet presAssocID="{ABBA397A-284E-4458-AB8E-F92DE5C4CC4A}" presName="sibTrans" presStyleCnt="0"/>
      <dgm:spPr/>
    </dgm:pt>
    <dgm:pt modelId="{9271700E-30EF-40D7-9B19-7F0C7F3066DB}" type="pres">
      <dgm:prSet presAssocID="{C8EBBCA8-E69B-4181-A00E-5DDC732D08A5}" presName="node" presStyleLbl="node1" presStyleIdx="4" presStyleCnt="5">
        <dgm:presLayoutVars>
          <dgm:bulletEnabled val="1"/>
        </dgm:presLayoutVars>
      </dgm:prSet>
      <dgm:spPr/>
    </dgm:pt>
  </dgm:ptLst>
  <dgm:cxnLst>
    <dgm:cxn modelId="{86CB3F33-8ACD-404E-B4D9-241B014016C2}" type="presOf" srcId="{C8EBBCA8-E69B-4181-A00E-5DDC732D08A5}" destId="{9271700E-30EF-40D7-9B19-7F0C7F3066DB}" srcOrd="0" destOrd="0" presId="urn:microsoft.com/office/officeart/2005/8/layout/default"/>
    <dgm:cxn modelId="{60D05E36-C875-4F98-BE36-8EFE49BBC906}" type="presOf" srcId="{C7283CD4-CA21-4038-B4BC-A55E10856EF5}" destId="{6D784082-F110-4415-9005-C9965E7C8E40}" srcOrd="0" destOrd="0" presId="urn:microsoft.com/office/officeart/2005/8/layout/default"/>
    <dgm:cxn modelId="{EE81C742-8990-4F99-A664-2AABA85A1F45}" srcId="{C7283CD4-CA21-4038-B4BC-A55E10856EF5}" destId="{20AD13AF-A7E7-44B5-8285-EC3098AA5BEB}" srcOrd="3" destOrd="0" parTransId="{F4A53D97-5579-498D-960F-E17A673BBB82}" sibTransId="{ABBA397A-284E-4458-AB8E-F92DE5C4CC4A}"/>
    <dgm:cxn modelId="{7CF71E43-04CC-41D7-8821-168F440D0B2A}" type="presOf" srcId="{20AD13AF-A7E7-44B5-8285-EC3098AA5BEB}" destId="{F1373988-1FC7-4893-8417-6E487C2CFDD2}" srcOrd="0" destOrd="0" presId="urn:microsoft.com/office/officeart/2005/8/layout/default"/>
    <dgm:cxn modelId="{4A29C044-488C-4D5F-A83E-C1A78C2956D4}" type="presOf" srcId="{831F8B8A-FAD0-4761-B5A7-BEF80D5B8761}" destId="{83BAB1F7-8B87-4AD3-8EF4-A20BF7B55AA9}" srcOrd="0" destOrd="0" presId="urn:microsoft.com/office/officeart/2005/8/layout/default"/>
    <dgm:cxn modelId="{6453DF69-70DC-49CD-B2FF-EF715C6C6212}" srcId="{C7283CD4-CA21-4038-B4BC-A55E10856EF5}" destId="{F5AF6A98-4362-4DF7-983E-D9288BFDF273}" srcOrd="1" destOrd="0" parTransId="{F809865A-EA23-45A4-B934-146B3BAD0CC7}" sibTransId="{E53DAC46-7FD7-4064-89AB-3647734EE871}"/>
    <dgm:cxn modelId="{569FE454-BD40-47C4-BBBA-933591EC0BA6}" srcId="{C7283CD4-CA21-4038-B4BC-A55E10856EF5}" destId="{C8EBBCA8-E69B-4181-A00E-5DDC732D08A5}" srcOrd="4" destOrd="0" parTransId="{DB6096A9-F41E-4633-96D2-049EE3575F7D}" sibTransId="{47831D8F-67E2-4F81-8692-9584C8A60DF4}"/>
    <dgm:cxn modelId="{C1F04255-29FB-408E-9E83-DE07715C5101}" type="presOf" srcId="{3F4CCF25-EFFD-4FBD-8903-68890E0B3FFB}" destId="{2C5728AA-6170-480F-9556-B8E21C94BE28}" srcOrd="0" destOrd="0" presId="urn:microsoft.com/office/officeart/2005/8/layout/default"/>
    <dgm:cxn modelId="{EEA5FF58-7F5E-4DF3-A98B-42CCB0ACFC6E}" srcId="{C7283CD4-CA21-4038-B4BC-A55E10856EF5}" destId="{3F4CCF25-EFFD-4FBD-8903-68890E0B3FFB}" srcOrd="2" destOrd="0" parTransId="{D301C6FB-07D7-4473-A713-46484459B18A}" sibTransId="{071497FB-D518-49A3-919A-6B432A1D7F58}"/>
    <dgm:cxn modelId="{FCD7D0A7-B9CC-4DFC-887B-5C604B86B013}" srcId="{C7283CD4-CA21-4038-B4BC-A55E10856EF5}" destId="{831F8B8A-FAD0-4761-B5A7-BEF80D5B8761}" srcOrd="0" destOrd="0" parTransId="{0B8AAC70-2490-4B70-B6CE-80E8A56C4D53}" sibTransId="{39C70C23-6AB9-4BFC-B870-057C8E5D1116}"/>
    <dgm:cxn modelId="{FD2D77CC-9F1E-4AA2-8020-9279695F230B}" type="presOf" srcId="{F5AF6A98-4362-4DF7-983E-D9288BFDF273}" destId="{719B831F-8D8E-4EC9-89D4-A8380582E7A3}" srcOrd="0" destOrd="0" presId="urn:microsoft.com/office/officeart/2005/8/layout/default"/>
    <dgm:cxn modelId="{90817A88-010E-4D1C-BCE2-1A505EA6AED8}" type="presParOf" srcId="{6D784082-F110-4415-9005-C9965E7C8E40}" destId="{83BAB1F7-8B87-4AD3-8EF4-A20BF7B55AA9}" srcOrd="0" destOrd="0" presId="urn:microsoft.com/office/officeart/2005/8/layout/default"/>
    <dgm:cxn modelId="{28882348-F5B1-457D-8DB5-ADECFC604B37}" type="presParOf" srcId="{6D784082-F110-4415-9005-C9965E7C8E40}" destId="{7320E614-DCB0-4078-A9B6-35E8D6393CF9}" srcOrd="1" destOrd="0" presId="urn:microsoft.com/office/officeart/2005/8/layout/default"/>
    <dgm:cxn modelId="{ED1BE398-4147-40EF-92BF-E320A89E7530}" type="presParOf" srcId="{6D784082-F110-4415-9005-C9965E7C8E40}" destId="{719B831F-8D8E-4EC9-89D4-A8380582E7A3}" srcOrd="2" destOrd="0" presId="urn:microsoft.com/office/officeart/2005/8/layout/default"/>
    <dgm:cxn modelId="{188CA080-AE3B-4252-B407-FE9436B54A40}" type="presParOf" srcId="{6D784082-F110-4415-9005-C9965E7C8E40}" destId="{F9E08EC1-17F6-4BB1-9069-4235EC8AC449}" srcOrd="3" destOrd="0" presId="urn:microsoft.com/office/officeart/2005/8/layout/default"/>
    <dgm:cxn modelId="{FDD19FB6-74FF-43ED-8778-1486238FEC3C}" type="presParOf" srcId="{6D784082-F110-4415-9005-C9965E7C8E40}" destId="{2C5728AA-6170-480F-9556-B8E21C94BE28}" srcOrd="4" destOrd="0" presId="urn:microsoft.com/office/officeart/2005/8/layout/default"/>
    <dgm:cxn modelId="{0CA45CA4-37AF-4307-8DFC-4ACE0C3754D7}" type="presParOf" srcId="{6D784082-F110-4415-9005-C9965E7C8E40}" destId="{BE4D6A8F-8644-4BBC-9D25-A1BF99923C14}" srcOrd="5" destOrd="0" presId="urn:microsoft.com/office/officeart/2005/8/layout/default"/>
    <dgm:cxn modelId="{B5F6A078-10DF-4F5E-9808-D4561C719572}" type="presParOf" srcId="{6D784082-F110-4415-9005-C9965E7C8E40}" destId="{F1373988-1FC7-4893-8417-6E487C2CFDD2}" srcOrd="6" destOrd="0" presId="urn:microsoft.com/office/officeart/2005/8/layout/default"/>
    <dgm:cxn modelId="{3B64759C-C4E3-4C38-A912-D6F4CD29D071}" type="presParOf" srcId="{6D784082-F110-4415-9005-C9965E7C8E40}" destId="{5A93DE84-2DDE-41CD-A9BD-B14A443BE60A}" srcOrd="7" destOrd="0" presId="urn:microsoft.com/office/officeart/2005/8/layout/default"/>
    <dgm:cxn modelId="{A3382AF1-A8FC-4BAB-8778-CE631070E27C}" type="presParOf" srcId="{6D784082-F110-4415-9005-C9965E7C8E40}" destId="{9271700E-30EF-40D7-9B19-7F0C7F3066D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6BF5507-DB79-4D1E-9B25-AE5B2064C2D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A5D9D02-2AD7-4FED-9B30-300443DD8806}">
      <dgm:prSet phldrT="[Text]" custT="1"/>
      <dgm:spPr/>
      <dgm:t>
        <a:bodyPr/>
        <a:lstStyle/>
        <a:p>
          <a:r>
            <a:rPr lang="en-US" sz="2200"/>
            <a:t>Leukemia</a:t>
          </a:r>
        </a:p>
      </dgm:t>
    </dgm:pt>
    <dgm:pt modelId="{3BDFC6FB-4D07-416D-96FB-421D2DE7CDE1}" type="parTrans" cxnId="{961D58E5-A882-46A5-83EA-FBEDE15B33EE}">
      <dgm:prSet/>
      <dgm:spPr/>
      <dgm:t>
        <a:bodyPr/>
        <a:lstStyle/>
        <a:p>
          <a:endParaRPr lang="en-US" sz="2200"/>
        </a:p>
      </dgm:t>
    </dgm:pt>
    <dgm:pt modelId="{9F2E3F2F-405B-4A14-856A-E7732308BCB8}" type="sibTrans" cxnId="{961D58E5-A882-46A5-83EA-FBEDE15B33EE}">
      <dgm:prSet/>
      <dgm:spPr/>
      <dgm:t>
        <a:bodyPr/>
        <a:lstStyle/>
        <a:p>
          <a:endParaRPr lang="en-US" sz="2200"/>
        </a:p>
      </dgm:t>
    </dgm:pt>
    <dgm:pt modelId="{C6E87DDE-DE77-4EDF-B5D9-8D48DA7E3F95}">
      <dgm:prSet phldrT="[Text]" custT="1"/>
      <dgm:spPr/>
      <dgm:t>
        <a:bodyPr/>
        <a:lstStyle/>
        <a:p>
          <a:r>
            <a:rPr lang="en-US" sz="2200">
              <a:solidFill>
                <a:schemeClr val="tx1">
                  <a:lumMod val="75000"/>
                  <a:lumOff val="25000"/>
                </a:schemeClr>
              </a:solidFill>
            </a:rPr>
            <a:t>Cancer of the blood, in which the bone marrow makes abnormal white blood cells</a:t>
          </a:r>
        </a:p>
      </dgm:t>
    </dgm:pt>
    <dgm:pt modelId="{09A982B7-6F87-4107-8311-4312A98C971D}" type="parTrans" cxnId="{4B2C7FE3-A430-4DEE-ACB5-6039EB737895}">
      <dgm:prSet/>
      <dgm:spPr/>
      <dgm:t>
        <a:bodyPr/>
        <a:lstStyle/>
        <a:p>
          <a:endParaRPr lang="en-US" sz="2200"/>
        </a:p>
      </dgm:t>
    </dgm:pt>
    <dgm:pt modelId="{6DB02175-77B6-4082-9B63-EF382D7B2CCB}" type="sibTrans" cxnId="{4B2C7FE3-A430-4DEE-ACB5-6039EB737895}">
      <dgm:prSet/>
      <dgm:spPr/>
      <dgm:t>
        <a:bodyPr/>
        <a:lstStyle/>
        <a:p>
          <a:endParaRPr lang="en-US" sz="2200"/>
        </a:p>
      </dgm:t>
    </dgm:pt>
    <dgm:pt modelId="{65D98F4F-9E29-4AC1-9337-7D9819587E9D}">
      <dgm:prSet phldrT="[Text]" custT="1"/>
      <dgm:spPr/>
      <dgm:t>
        <a:bodyPr/>
        <a:lstStyle/>
        <a:p>
          <a:r>
            <a:rPr lang="en-US" sz="2200"/>
            <a:t>Infection</a:t>
          </a:r>
        </a:p>
      </dgm:t>
    </dgm:pt>
    <dgm:pt modelId="{3FB67F2A-0AEB-41E3-938C-DF572293FFC0}" type="parTrans" cxnId="{E074AD15-6ADE-462B-87DC-AF083BB2F062}">
      <dgm:prSet/>
      <dgm:spPr/>
      <dgm:t>
        <a:bodyPr/>
        <a:lstStyle/>
        <a:p>
          <a:endParaRPr lang="en-US" sz="2200"/>
        </a:p>
      </dgm:t>
    </dgm:pt>
    <dgm:pt modelId="{875D5086-6B6E-4FC4-BAAB-453CCBA8A877}" type="sibTrans" cxnId="{E074AD15-6ADE-462B-87DC-AF083BB2F062}">
      <dgm:prSet/>
      <dgm:spPr/>
      <dgm:t>
        <a:bodyPr/>
        <a:lstStyle/>
        <a:p>
          <a:endParaRPr lang="en-US" sz="2200"/>
        </a:p>
      </dgm:t>
    </dgm:pt>
    <dgm:pt modelId="{205EFCBD-2E22-451A-95F1-BC546F2992F5}">
      <dgm:prSet phldrT="[Text]" custT="1"/>
      <dgm:spPr/>
      <dgm:t>
        <a:bodyPr/>
        <a:lstStyle/>
        <a:p>
          <a:r>
            <a:rPr lang="en-US" sz="2200">
              <a:solidFill>
                <a:schemeClr val="tx1">
                  <a:lumMod val="75000"/>
                  <a:lumOff val="25000"/>
                </a:schemeClr>
              </a:solidFill>
            </a:rPr>
            <a:t>Infection may cause swollen lymph nodes </a:t>
          </a:r>
        </a:p>
      </dgm:t>
    </dgm:pt>
    <dgm:pt modelId="{D6EC1521-0919-4984-9292-21B348D3EDC0}" type="parTrans" cxnId="{A4A7BB2B-4C7A-45D5-90A0-2028E447E96A}">
      <dgm:prSet/>
      <dgm:spPr/>
      <dgm:t>
        <a:bodyPr/>
        <a:lstStyle/>
        <a:p>
          <a:endParaRPr lang="en-US" sz="2200"/>
        </a:p>
      </dgm:t>
    </dgm:pt>
    <dgm:pt modelId="{315E6468-F742-47D5-8F4F-6EEEF5F92D55}" type="sibTrans" cxnId="{A4A7BB2B-4C7A-45D5-90A0-2028E447E96A}">
      <dgm:prSet/>
      <dgm:spPr/>
      <dgm:t>
        <a:bodyPr/>
        <a:lstStyle/>
        <a:p>
          <a:endParaRPr lang="en-US" sz="2200"/>
        </a:p>
      </dgm:t>
    </dgm:pt>
    <dgm:pt modelId="{C3A7E4B0-4D09-48B0-97EB-4A687B05E673}" type="pres">
      <dgm:prSet presAssocID="{46BF5507-DB79-4D1E-9B25-AE5B2064C2DC}" presName="linear" presStyleCnt="0">
        <dgm:presLayoutVars>
          <dgm:animLvl val="lvl"/>
          <dgm:resizeHandles val="exact"/>
        </dgm:presLayoutVars>
      </dgm:prSet>
      <dgm:spPr/>
    </dgm:pt>
    <dgm:pt modelId="{A2A79A03-726B-4E7E-878D-058F35C8320E}" type="pres">
      <dgm:prSet presAssocID="{4A5D9D02-2AD7-4FED-9B30-300443DD8806}" presName="parentText" presStyleLbl="node1" presStyleIdx="0" presStyleCnt="2">
        <dgm:presLayoutVars>
          <dgm:chMax val="0"/>
          <dgm:bulletEnabled val="1"/>
        </dgm:presLayoutVars>
      </dgm:prSet>
      <dgm:spPr/>
    </dgm:pt>
    <dgm:pt modelId="{6D61FFA0-44B8-42E9-B805-902F5F925AC0}" type="pres">
      <dgm:prSet presAssocID="{4A5D9D02-2AD7-4FED-9B30-300443DD8806}" presName="childText" presStyleLbl="revTx" presStyleIdx="0" presStyleCnt="2">
        <dgm:presLayoutVars>
          <dgm:bulletEnabled val="1"/>
        </dgm:presLayoutVars>
      </dgm:prSet>
      <dgm:spPr/>
    </dgm:pt>
    <dgm:pt modelId="{E2C5A81F-BEE1-4484-9033-72CAA1615CBC}" type="pres">
      <dgm:prSet presAssocID="{65D98F4F-9E29-4AC1-9337-7D9819587E9D}" presName="parentText" presStyleLbl="node1" presStyleIdx="1" presStyleCnt="2">
        <dgm:presLayoutVars>
          <dgm:chMax val="0"/>
          <dgm:bulletEnabled val="1"/>
        </dgm:presLayoutVars>
      </dgm:prSet>
      <dgm:spPr/>
    </dgm:pt>
    <dgm:pt modelId="{A86694BB-C105-41B5-93C0-0871B41A2779}" type="pres">
      <dgm:prSet presAssocID="{65D98F4F-9E29-4AC1-9337-7D9819587E9D}" presName="childText" presStyleLbl="revTx" presStyleIdx="1" presStyleCnt="2">
        <dgm:presLayoutVars>
          <dgm:bulletEnabled val="1"/>
        </dgm:presLayoutVars>
      </dgm:prSet>
      <dgm:spPr/>
    </dgm:pt>
  </dgm:ptLst>
  <dgm:cxnLst>
    <dgm:cxn modelId="{E074AD15-6ADE-462B-87DC-AF083BB2F062}" srcId="{46BF5507-DB79-4D1E-9B25-AE5B2064C2DC}" destId="{65D98F4F-9E29-4AC1-9337-7D9819587E9D}" srcOrd="1" destOrd="0" parTransId="{3FB67F2A-0AEB-41E3-938C-DF572293FFC0}" sibTransId="{875D5086-6B6E-4FC4-BAAB-453CCBA8A877}"/>
    <dgm:cxn modelId="{A4A7BB2B-4C7A-45D5-90A0-2028E447E96A}" srcId="{65D98F4F-9E29-4AC1-9337-7D9819587E9D}" destId="{205EFCBD-2E22-451A-95F1-BC546F2992F5}" srcOrd="0" destOrd="0" parTransId="{D6EC1521-0919-4984-9292-21B348D3EDC0}" sibTransId="{315E6468-F742-47D5-8F4F-6EEEF5F92D55}"/>
    <dgm:cxn modelId="{4C740E6B-FED1-447C-9287-E02983754A7E}" type="presOf" srcId="{46BF5507-DB79-4D1E-9B25-AE5B2064C2DC}" destId="{C3A7E4B0-4D09-48B0-97EB-4A687B05E673}" srcOrd="0" destOrd="0" presId="urn:microsoft.com/office/officeart/2005/8/layout/vList2"/>
    <dgm:cxn modelId="{7C571376-BAB2-4455-B79F-00390F4E1CFF}" type="presOf" srcId="{C6E87DDE-DE77-4EDF-B5D9-8D48DA7E3F95}" destId="{6D61FFA0-44B8-42E9-B805-902F5F925AC0}" srcOrd="0" destOrd="0" presId="urn:microsoft.com/office/officeart/2005/8/layout/vList2"/>
    <dgm:cxn modelId="{A4C4D377-7943-4D68-A066-52DA304033F1}" type="presOf" srcId="{65D98F4F-9E29-4AC1-9337-7D9819587E9D}" destId="{E2C5A81F-BEE1-4484-9033-72CAA1615CBC}" srcOrd="0" destOrd="0" presId="urn:microsoft.com/office/officeart/2005/8/layout/vList2"/>
    <dgm:cxn modelId="{E187DFAC-5829-4751-A03D-92F760BC51F4}" type="presOf" srcId="{4A5D9D02-2AD7-4FED-9B30-300443DD8806}" destId="{A2A79A03-726B-4E7E-878D-058F35C8320E}" srcOrd="0" destOrd="0" presId="urn:microsoft.com/office/officeart/2005/8/layout/vList2"/>
    <dgm:cxn modelId="{EF92CDAE-9630-4EF2-9C92-0BAE68648F58}" type="presOf" srcId="{205EFCBD-2E22-451A-95F1-BC546F2992F5}" destId="{A86694BB-C105-41B5-93C0-0871B41A2779}" srcOrd="0" destOrd="0" presId="urn:microsoft.com/office/officeart/2005/8/layout/vList2"/>
    <dgm:cxn modelId="{4B2C7FE3-A430-4DEE-ACB5-6039EB737895}" srcId="{4A5D9D02-2AD7-4FED-9B30-300443DD8806}" destId="{C6E87DDE-DE77-4EDF-B5D9-8D48DA7E3F95}" srcOrd="0" destOrd="0" parTransId="{09A982B7-6F87-4107-8311-4312A98C971D}" sibTransId="{6DB02175-77B6-4082-9B63-EF382D7B2CCB}"/>
    <dgm:cxn modelId="{961D58E5-A882-46A5-83EA-FBEDE15B33EE}" srcId="{46BF5507-DB79-4D1E-9B25-AE5B2064C2DC}" destId="{4A5D9D02-2AD7-4FED-9B30-300443DD8806}" srcOrd="0" destOrd="0" parTransId="{3BDFC6FB-4D07-416D-96FB-421D2DE7CDE1}" sibTransId="{9F2E3F2F-405B-4A14-856A-E7732308BCB8}"/>
    <dgm:cxn modelId="{68F54405-61FF-495E-80B5-AE26E2EB0CF2}" type="presParOf" srcId="{C3A7E4B0-4D09-48B0-97EB-4A687B05E673}" destId="{A2A79A03-726B-4E7E-878D-058F35C8320E}" srcOrd="0" destOrd="0" presId="urn:microsoft.com/office/officeart/2005/8/layout/vList2"/>
    <dgm:cxn modelId="{8663E891-85DB-4A77-988E-B9F22759912C}" type="presParOf" srcId="{C3A7E4B0-4D09-48B0-97EB-4A687B05E673}" destId="{6D61FFA0-44B8-42E9-B805-902F5F925AC0}" srcOrd="1" destOrd="0" presId="urn:microsoft.com/office/officeart/2005/8/layout/vList2"/>
    <dgm:cxn modelId="{E737F477-3DD1-441E-AA43-841E5B1E55A2}" type="presParOf" srcId="{C3A7E4B0-4D09-48B0-97EB-4A687B05E673}" destId="{E2C5A81F-BEE1-4484-9033-72CAA1615CBC}" srcOrd="2" destOrd="0" presId="urn:microsoft.com/office/officeart/2005/8/layout/vList2"/>
    <dgm:cxn modelId="{354F22C7-EA1A-4975-9F71-A44C3C54519A}" type="presParOf" srcId="{C3A7E4B0-4D09-48B0-97EB-4A687B05E673}" destId="{A86694BB-C105-41B5-93C0-0871B41A277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6BF5507-DB79-4D1E-9B25-AE5B2064C2D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EC8EF36-E296-4D75-AC64-C8FF38479F01}">
      <dgm:prSet phldrT="[Text]" custT="1"/>
      <dgm:spPr/>
      <dgm:t>
        <a:bodyPr/>
        <a:lstStyle/>
        <a:p>
          <a:r>
            <a:rPr lang="en-US" sz="2200"/>
            <a:t>Aplastic Anemia</a:t>
          </a:r>
        </a:p>
      </dgm:t>
    </dgm:pt>
    <dgm:pt modelId="{C2FFA84A-2BE2-4067-A4E8-156F2D7CED0E}" type="parTrans" cxnId="{F033B8FB-B393-458A-8B30-597D78FAA53E}">
      <dgm:prSet/>
      <dgm:spPr/>
      <dgm:t>
        <a:bodyPr/>
        <a:lstStyle/>
        <a:p>
          <a:endParaRPr lang="en-US" sz="2200"/>
        </a:p>
      </dgm:t>
    </dgm:pt>
    <dgm:pt modelId="{C51D206F-9801-4287-83FB-6C4D1D3312BC}" type="sibTrans" cxnId="{F033B8FB-B393-458A-8B30-597D78FAA53E}">
      <dgm:prSet/>
      <dgm:spPr/>
      <dgm:t>
        <a:bodyPr/>
        <a:lstStyle/>
        <a:p>
          <a:endParaRPr lang="en-US" sz="2200"/>
        </a:p>
      </dgm:t>
    </dgm:pt>
    <dgm:pt modelId="{6999DF4E-44EA-4954-BFB0-EC27BC3B2ECF}">
      <dgm:prSet phldrT="[Text]" custT="1"/>
      <dgm:spPr/>
      <dgm:t>
        <a:bodyPr/>
        <a:lstStyle/>
        <a:p>
          <a:r>
            <a:rPr lang="en-US" sz="2200">
              <a:solidFill>
                <a:schemeClr val="tx1">
                  <a:lumMod val="75000"/>
                  <a:lumOff val="25000"/>
                </a:schemeClr>
              </a:solidFill>
            </a:rPr>
            <a:t>Tumors may block lymphatic ducts or even metastasise to lymph nodes</a:t>
          </a:r>
        </a:p>
      </dgm:t>
    </dgm:pt>
    <dgm:pt modelId="{BC832657-E573-4975-90B2-379ED709E83A}" type="parTrans" cxnId="{3BC442B7-5765-4E96-8718-623219EA385B}">
      <dgm:prSet/>
      <dgm:spPr/>
      <dgm:t>
        <a:bodyPr/>
        <a:lstStyle/>
        <a:p>
          <a:endParaRPr lang="en-US" sz="2200"/>
        </a:p>
      </dgm:t>
    </dgm:pt>
    <dgm:pt modelId="{F6CB9319-374B-4201-8835-6CD2A5F84419}" type="sibTrans" cxnId="{3BC442B7-5765-4E96-8718-623219EA385B}">
      <dgm:prSet/>
      <dgm:spPr/>
      <dgm:t>
        <a:bodyPr/>
        <a:lstStyle/>
        <a:p>
          <a:endParaRPr lang="en-US" sz="2200"/>
        </a:p>
      </dgm:t>
    </dgm:pt>
    <dgm:pt modelId="{83287BF1-59CD-405A-ABF3-A39852E43AB4}">
      <dgm:prSet phldrT="[Text]" custT="1"/>
      <dgm:spPr/>
      <dgm:t>
        <a:bodyPr/>
        <a:lstStyle/>
        <a:p>
          <a:r>
            <a:rPr lang="en-US" sz="2200">
              <a:solidFill>
                <a:schemeClr val="tx1">
                  <a:lumMod val="75000"/>
                  <a:lumOff val="25000"/>
                </a:schemeClr>
              </a:solidFill>
            </a:rPr>
            <a:t>The bone marrow doesn’t make red blood cells</a:t>
          </a:r>
        </a:p>
      </dgm:t>
    </dgm:pt>
    <dgm:pt modelId="{A9799E28-8833-40BB-A8C8-DE6225CCCEF7}" type="parTrans" cxnId="{5E9F5B75-7D9B-4B43-9876-5E30FF1C40B7}">
      <dgm:prSet/>
      <dgm:spPr/>
      <dgm:t>
        <a:bodyPr/>
        <a:lstStyle/>
        <a:p>
          <a:endParaRPr lang="en-PH" sz="2200"/>
        </a:p>
      </dgm:t>
    </dgm:pt>
    <dgm:pt modelId="{D531C162-ACDB-44C3-8D9A-EF19CEEF2B27}" type="sibTrans" cxnId="{5E9F5B75-7D9B-4B43-9876-5E30FF1C40B7}">
      <dgm:prSet/>
      <dgm:spPr/>
      <dgm:t>
        <a:bodyPr/>
        <a:lstStyle/>
        <a:p>
          <a:endParaRPr lang="en-PH" sz="2200"/>
        </a:p>
      </dgm:t>
    </dgm:pt>
    <dgm:pt modelId="{926F3FE8-26D9-4ED9-A3A7-9A6FB8958A8E}">
      <dgm:prSet phldrT="[Text]" custT="1"/>
      <dgm:spPr/>
      <dgm:t>
        <a:bodyPr/>
        <a:lstStyle/>
        <a:p>
          <a:r>
            <a:rPr lang="en-US" sz="2200"/>
            <a:t>Cancer</a:t>
          </a:r>
        </a:p>
      </dgm:t>
    </dgm:pt>
    <dgm:pt modelId="{681A37CB-8D48-45DF-8913-13035F07A6E7}" type="parTrans" cxnId="{4DF0A468-7238-4230-B753-81568C85F973}">
      <dgm:prSet/>
      <dgm:spPr/>
      <dgm:t>
        <a:bodyPr/>
        <a:lstStyle/>
        <a:p>
          <a:endParaRPr lang="en-PH" sz="2200"/>
        </a:p>
      </dgm:t>
    </dgm:pt>
    <dgm:pt modelId="{5217C71A-3D33-4B6E-9CF7-59EDD6EF03D7}" type="sibTrans" cxnId="{4DF0A468-7238-4230-B753-81568C85F973}">
      <dgm:prSet/>
      <dgm:spPr/>
      <dgm:t>
        <a:bodyPr/>
        <a:lstStyle/>
        <a:p>
          <a:endParaRPr lang="en-PH" sz="2200"/>
        </a:p>
      </dgm:t>
    </dgm:pt>
    <dgm:pt modelId="{C3A7E4B0-4D09-48B0-97EB-4A687B05E673}" type="pres">
      <dgm:prSet presAssocID="{46BF5507-DB79-4D1E-9B25-AE5B2064C2DC}" presName="linear" presStyleCnt="0">
        <dgm:presLayoutVars>
          <dgm:animLvl val="lvl"/>
          <dgm:resizeHandles val="exact"/>
        </dgm:presLayoutVars>
      </dgm:prSet>
      <dgm:spPr/>
    </dgm:pt>
    <dgm:pt modelId="{5426F1C5-2F8B-465C-867B-ED1B03B8BF3F}" type="pres">
      <dgm:prSet presAssocID="{8EC8EF36-E296-4D75-AC64-C8FF38479F01}" presName="parentText" presStyleLbl="node1" presStyleIdx="0" presStyleCnt="2">
        <dgm:presLayoutVars>
          <dgm:chMax val="0"/>
          <dgm:bulletEnabled val="1"/>
        </dgm:presLayoutVars>
      </dgm:prSet>
      <dgm:spPr/>
    </dgm:pt>
    <dgm:pt modelId="{1F766316-913B-45F2-B6E4-F39D59A46481}" type="pres">
      <dgm:prSet presAssocID="{8EC8EF36-E296-4D75-AC64-C8FF38479F01}" presName="childText" presStyleLbl="revTx" presStyleIdx="0" presStyleCnt="2">
        <dgm:presLayoutVars>
          <dgm:bulletEnabled val="1"/>
        </dgm:presLayoutVars>
      </dgm:prSet>
      <dgm:spPr/>
    </dgm:pt>
    <dgm:pt modelId="{9BB7767A-009A-4085-9C60-AC54BF2A44AA}" type="pres">
      <dgm:prSet presAssocID="{926F3FE8-26D9-4ED9-A3A7-9A6FB8958A8E}" presName="parentText" presStyleLbl="node1" presStyleIdx="1" presStyleCnt="2">
        <dgm:presLayoutVars>
          <dgm:chMax val="0"/>
          <dgm:bulletEnabled val="1"/>
        </dgm:presLayoutVars>
      </dgm:prSet>
      <dgm:spPr/>
    </dgm:pt>
    <dgm:pt modelId="{DCEEE065-926C-4AEC-BD06-AF795EA00264}" type="pres">
      <dgm:prSet presAssocID="{926F3FE8-26D9-4ED9-A3A7-9A6FB8958A8E}" presName="childText" presStyleLbl="revTx" presStyleIdx="1" presStyleCnt="2">
        <dgm:presLayoutVars>
          <dgm:bulletEnabled val="1"/>
        </dgm:presLayoutVars>
      </dgm:prSet>
      <dgm:spPr/>
    </dgm:pt>
  </dgm:ptLst>
  <dgm:cxnLst>
    <dgm:cxn modelId="{7147E912-F0A4-4AD1-AA54-DB625238B06D}" type="presOf" srcId="{926F3FE8-26D9-4ED9-A3A7-9A6FB8958A8E}" destId="{9BB7767A-009A-4085-9C60-AC54BF2A44AA}" srcOrd="0" destOrd="0" presId="urn:microsoft.com/office/officeart/2005/8/layout/vList2"/>
    <dgm:cxn modelId="{4DF0A468-7238-4230-B753-81568C85F973}" srcId="{46BF5507-DB79-4D1E-9B25-AE5B2064C2DC}" destId="{926F3FE8-26D9-4ED9-A3A7-9A6FB8958A8E}" srcOrd="1" destOrd="0" parTransId="{681A37CB-8D48-45DF-8913-13035F07A6E7}" sibTransId="{5217C71A-3D33-4B6E-9CF7-59EDD6EF03D7}"/>
    <dgm:cxn modelId="{4C740E6B-FED1-447C-9287-E02983754A7E}" type="presOf" srcId="{46BF5507-DB79-4D1E-9B25-AE5B2064C2DC}" destId="{C3A7E4B0-4D09-48B0-97EB-4A687B05E673}" srcOrd="0" destOrd="0" presId="urn:microsoft.com/office/officeart/2005/8/layout/vList2"/>
    <dgm:cxn modelId="{5E9F5B75-7D9B-4B43-9876-5E30FF1C40B7}" srcId="{8EC8EF36-E296-4D75-AC64-C8FF38479F01}" destId="{83287BF1-59CD-405A-ABF3-A39852E43AB4}" srcOrd="0" destOrd="0" parTransId="{A9799E28-8833-40BB-A8C8-DE6225CCCEF7}" sibTransId="{D531C162-ACDB-44C3-8D9A-EF19CEEF2B27}"/>
    <dgm:cxn modelId="{3BC442B7-5765-4E96-8718-623219EA385B}" srcId="{926F3FE8-26D9-4ED9-A3A7-9A6FB8958A8E}" destId="{6999DF4E-44EA-4954-BFB0-EC27BC3B2ECF}" srcOrd="0" destOrd="0" parTransId="{BC832657-E573-4975-90B2-379ED709E83A}" sibTransId="{F6CB9319-374B-4201-8835-6CD2A5F84419}"/>
    <dgm:cxn modelId="{C4E36BD1-88F0-4143-A324-DEB1F2B588DE}" type="presOf" srcId="{6999DF4E-44EA-4954-BFB0-EC27BC3B2ECF}" destId="{DCEEE065-926C-4AEC-BD06-AF795EA00264}" srcOrd="0" destOrd="0" presId="urn:microsoft.com/office/officeart/2005/8/layout/vList2"/>
    <dgm:cxn modelId="{EE4CD9F3-F804-405B-A1AE-717AC413385E}" type="presOf" srcId="{8EC8EF36-E296-4D75-AC64-C8FF38479F01}" destId="{5426F1C5-2F8B-465C-867B-ED1B03B8BF3F}" srcOrd="0" destOrd="0" presId="urn:microsoft.com/office/officeart/2005/8/layout/vList2"/>
    <dgm:cxn modelId="{F033B8FB-B393-458A-8B30-597D78FAA53E}" srcId="{46BF5507-DB79-4D1E-9B25-AE5B2064C2DC}" destId="{8EC8EF36-E296-4D75-AC64-C8FF38479F01}" srcOrd="0" destOrd="0" parTransId="{C2FFA84A-2BE2-4067-A4E8-156F2D7CED0E}" sibTransId="{C51D206F-9801-4287-83FB-6C4D1D3312BC}"/>
    <dgm:cxn modelId="{FEB1A1FC-D8B4-4D6D-968C-1F615AB5B283}" type="presOf" srcId="{83287BF1-59CD-405A-ABF3-A39852E43AB4}" destId="{1F766316-913B-45F2-B6E4-F39D59A46481}" srcOrd="0" destOrd="0" presId="urn:microsoft.com/office/officeart/2005/8/layout/vList2"/>
    <dgm:cxn modelId="{D365BD43-61A5-44A0-9869-22DA2E3C40FB}" type="presParOf" srcId="{C3A7E4B0-4D09-48B0-97EB-4A687B05E673}" destId="{5426F1C5-2F8B-465C-867B-ED1B03B8BF3F}" srcOrd="0" destOrd="0" presId="urn:microsoft.com/office/officeart/2005/8/layout/vList2"/>
    <dgm:cxn modelId="{0D2DCE4B-786A-45BD-B038-CB53A587CCA9}" type="presParOf" srcId="{C3A7E4B0-4D09-48B0-97EB-4A687B05E673}" destId="{1F766316-913B-45F2-B6E4-F39D59A46481}" srcOrd="1" destOrd="0" presId="urn:microsoft.com/office/officeart/2005/8/layout/vList2"/>
    <dgm:cxn modelId="{EE46903D-8F71-4196-A96C-77F76C93481C}" type="presParOf" srcId="{C3A7E4B0-4D09-48B0-97EB-4A687B05E673}" destId="{9BB7767A-009A-4085-9C60-AC54BF2A44AA}" srcOrd="2" destOrd="0" presId="urn:microsoft.com/office/officeart/2005/8/layout/vList2"/>
    <dgm:cxn modelId="{337ADAFB-75E0-4068-A821-AC66F2DE4D3D}" type="presParOf" srcId="{C3A7E4B0-4D09-48B0-97EB-4A687B05E673}" destId="{DCEEE065-926C-4AEC-BD06-AF795EA0026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37F89D6-AD91-4313-90B1-F3EED54BF92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EF67BCB-6321-438D-AEAA-E5A11AB95412}">
      <dgm:prSet phldrT="[Text]" custT="1"/>
      <dgm:spPr/>
      <dgm:t>
        <a:bodyPr/>
        <a:lstStyle/>
        <a:p>
          <a:r>
            <a:rPr lang="en-US" sz="2200"/>
            <a:t>Eyes</a:t>
          </a:r>
        </a:p>
      </dgm:t>
    </dgm:pt>
    <dgm:pt modelId="{C77CB4E4-519C-4929-9993-5F56B8FF1841}" type="parTrans" cxnId="{3BE65FD0-45E9-4525-B3CD-DE74CB0C71C6}">
      <dgm:prSet/>
      <dgm:spPr/>
      <dgm:t>
        <a:bodyPr/>
        <a:lstStyle/>
        <a:p>
          <a:endParaRPr lang="en-US" sz="2200"/>
        </a:p>
      </dgm:t>
    </dgm:pt>
    <dgm:pt modelId="{44ACF255-0660-4667-B0F6-7AFCD5B2B310}" type="sibTrans" cxnId="{3BE65FD0-45E9-4525-B3CD-DE74CB0C71C6}">
      <dgm:prSet/>
      <dgm:spPr/>
      <dgm:t>
        <a:bodyPr/>
        <a:lstStyle/>
        <a:p>
          <a:endParaRPr lang="en-US" sz="2200"/>
        </a:p>
      </dgm:t>
    </dgm:pt>
    <dgm:pt modelId="{FD3B6BCF-AD41-4A89-91E6-F4244344EE82}">
      <dgm:prSet phldrT="[Text]" custT="1"/>
      <dgm:spPr/>
      <dgm:t>
        <a:bodyPr/>
        <a:lstStyle/>
        <a:p>
          <a:r>
            <a:rPr lang="en-US" sz="2200">
              <a:solidFill>
                <a:schemeClr val="tx1">
                  <a:lumMod val="75000"/>
                  <a:lumOff val="25000"/>
                </a:schemeClr>
              </a:solidFill>
            </a:rPr>
            <a:t>Receives, focuses, and transmits light that helps us see (vision)</a:t>
          </a:r>
        </a:p>
      </dgm:t>
    </dgm:pt>
    <dgm:pt modelId="{7E224BD9-ED1A-472D-9B3B-C2DF87309CD5}" type="parTrans" cxnId="{5DD1EC3C-6C25-4441-9327-791C92DA5DE9}">
      <dgm:prSet/>
      <dgm:spPr/>
      <dgm:t>
        <a:bodyPr/>
        <a:lstStyle/>
        <a:p>
          <a:endParaRPr lang="en-US" sz="2200"/>
        </a:p>
      </dgm:t>
    </dgm:pt>
    <dgm:pt modelId="{25319A37-6816-4E70-94FE-9329E9729796}" type="sibTrans" cxnId="{5DD1EC3C-6C25-4441-9327-791C92DA5DE9}">
      <dgm:prSet/>
      <dgm:spPr/>
      <dgm:t>
        <a:bodyPr/>
        <a:lstStyle/>
        <a:p>
          <a:endParaRPr lang="en-US" sz="2200"/>
        </a:p>
      </dgm:t>
    </dgm:pt>
    <dgm:pt modelId="{1A522E8F-15C1-46F7-A48C-486CF57D6A0D}">
      <dgm:prSet phldrT="[Text]" custT="1"/>
      <dgm:spPr/>
      <dgm:t>
        <a:bodyPr/>
        <a:lstStyle/>
        <a:p>
          <a:r>
            <a:rPr lang="en-US" sz="2200"/>
            <a:t>Ears</a:t>
          </a:r>
        </a:p>
      </dgm:t>
    </dgm:pt>
    <dgm:pt modelId="{A638905E-C312-48D2-98CD-F6F500414558}" type="parTrans" cxnId="{49C94C98-F2B2-4B8F-B7A3-1D1857A98580}">
      <dgm:prSet/>
      <dgm:spPr/>
      <dgm:t>
        <a:bodyPr/>
        <a:lstStyle/>
        <a:p>
          <a:endParaRPr lang="en-US" sz="2200"/>
        </a:p>
      </dgm:t>
    </dgm:pt>
    <dgm:pt modelId="{2F607E41-A454-4AE8-9D6D-C959158DF2AF}" type="sibTrans" cxnId="{49C94C98-F2B2-4B8F-B7A3-1D1857A98580}">
      <dgm:prSet/>
      <dgm:spPr/>
      <dgm:t>
        <a:bodyPr/>
        <a:lstStyle/>
        <a:p>
          <a:endParaRPr lang="en-US" sz="2200"/>
        </a:p>
      </dgm:t>
    </dgm:pt>
    <dgm:pt modelId="{C466E937-8976-4464-80F7-ED36C8146E76}">
      <dgm:prSet phldrT="[Text]" custT="1"/>
      <dgm:spPr/>
      <dgm:t>
        <a:bodyPr/>
        <a:lstStyle/>
        <a:p>
          <a:r>
            <a:rPr lang="en-US" sz="2200">
              <a:solidFill>
                <a:schemeClr val="tx1">
                  <a:lumMod val="75000"/>
                  <a:lumOff val="25000"/>
                </a:schemeClr>
              </a:solidFill>
            </a:rPr>
            <a:t>Receives sound waves (hearing)</a:t>
          </a:r>
        </a:p>
      </dgm:t>
    </dgm:pt>
    <dgm:pt modelId="{25D5F890-DC6F-4DC8-A002-B4E9EA306C8D}" type="parTrans" cxnId="{CB83BCEE-3EDE-41B8-9999-3FBAF9E7BD75}">
      <dgm:prSet/>
      <dgm:spPr/>
      <dgm:t>
        <a:bodyPr/>
        <a:lstStyle/>
        <a:p>
          <a:endParaRPr lang="en-US" sz="2200"/>
        </a:p>
      </dgm:t>
    </dgm:pt>
    <dgm:pt modelId="{3651D832-9A7D-4074-BCDE-A97AF00D9190}" type="sibTrans" cxnId="{CB83BCEE-3EDE-41B8-9999-3FBAF9E7BD75}">
      <dgm:prSet/>
      <dgm:spPr/>
      <dgm:t>
        <a:bodyPr/>
        <a:lstStyle/>
        <a:p>
          <a:endParaRPr lang="en-US" sz="2200"/>
        </a:p>
      </dgm:t>
    </dgm:pt>
    <dgm:pt modelId="{84090A99-2C39-4E38-B03C-AB052E38B6E1}">
      <dgm:prSet phldrT="[Text]" custT="1"/>
      <dgm:spPr/>
      <dgm:t>
        <a:bodyPr/>
        <a:lstStyle/>
        <a:p>
          <a:r>
            <a:rPr lang="en-US" sz="2200">
              <a:solidFill>
                <a:schemeClr val="tx1">
                  <a:lumMod val="75000"/>
                  <a:lumOff val="25000"/>
                </a:schemeClr>
              </a:solidFill>
            </a:rPr>
            <a:t>Maintains balance (equilibrium)</a:t>
          </a:r>
        </a:p>
      </dgm:t>
    </dgm:pt>
    <dgm:pt modelId="{36C5B950-D4CF-4D9A-BAD8-CFBBDD35DD29}" type="parTrans" cxnId="{7AEDE69B-6B05-41E4-B374-305DEE6FAC91}">
      <dgm:prSet/>
      <dgm:spPr/>
      <dgm:t>
        <a:bodyPr/>
        <a:lstStyle/>
        <a:p>
          <a:endParaRPr lang="en-US" sz="2200"/>
        </a:p>
      </dgm:t>
    </dgm:pt>
    <dgm:pt modelId="{D6243CEC-487D-4A74-A056-0CEEFD667CE8}" type="sibTrans" cxnId="{7AEDE69B-6B05-41E4-B374-305DEE6FAC91}">
      <dgm:prSet/>
      <dgm:spPr/>
      <dgm:t>
        <a:bodyPr/>
        <a:lstStyle/>
        <a:p>
          <a:endParaRPr lang="en-US" sz="2200"/>
        </a:p>
      </dgm:t>
    </dgm:pt>
    <dgm:pt modelId="{0CC46562-DA8D-4689-99DB-2F9335A5F9A1}" type="pres">
      <dgm:prSet presAssocID="{537F89D6-AD91-4313-90B1-F3EED54BF92D}" presName="linear" presStyleCnt="0">
        <dgm:presLayoutVars>
          <dgm:animLvl val="lvl"/>
          <dgm:resizeHandles val="exact"/>
        </dgm:presLayoutVars>
      </dgm:prSet>
      <dgm:spPr/>
    </dgm:pt>
    <dgm:pt modelId="{39CE9EE8-299C-4A8F-B2E1-B8B338239605}" type="pres">
      <dgm:prSet presAssocID="{9EF67BCB-6321-438D-AEAA-E5A11AB95412}" presName="parentText" presStyleLbl="node1" presStyleIdx="0" presStyleCnt="2">
        <dgm:presLayoutVars>
          <dgm:chMax val="0"/>
          <dgm:bulletEnabled val="1"/>
        </dgm:presLayoutVars>
      </dgm:prSet>
      <dgm:spPr/>
    </dgm:pt>
    <dgm:pt modelId="{22FC9590-46C8-4FF7-BA62-488D93FF8AEE}" type="pres">
      <dgm:prSet presAssocID="{9EF67BCB-6321-438D-AEAA-E5A11AB95412}" presName="childText" presStyleLbl="revTx" presStyleIdx="0" presStyleCnt="2">
        <dgm:presLayoutVars>
          <dgm:bulletEnabled val="1"/>
        </dgm:presLayoutVars>
      </dgm:prSet>
      <dgm:spPr/>
    </dgm:pt>
    <dgm:pt modelId="{B59F189B-1049-4FCE-BAF6-E529D8B94E7F}" type="pres">
      <dgm:prSet presAssocID="{1A522E8F-15C1-46F7-A48C-486CF57D6A0D}" presName="parentText" presStyleLbl="node1" presStyleIdx="1" presStyleCnt="2">
        <dgm:presLayoutVars>
          <dgm:chMax val="0"/>
          <dgm:bulletEnabled val="1"/>
        </dgm:presLayoutVars>
      </dgm:prSet>
      <dgm:spPr/>
    </dgm:pt>
    <dgm:pt modelId="{9138166B-AD94-474D-8C23-70C47C555006}" type="pres">
      <dgm:prSet presAssocID="{1A522E8F-15C1-46F7-A48C-486CF57D6A0D}" presName="childText" presStyleLbl="revTx" presStyleIdx="1" presStyleCnt="2">
        <dgm:presLayoutVars>
          <dgm:bulletEnabled val="1"/>
        </dgm:presLayoutVars>
      </dgm:prSet>
      <dgm:spPr/>
    </dgm:pt>
  </dgm:ptLst>
  <dgm:cxnLst>
    <dgm:cxn modelId="{5DD1EC3C-6C25-4441-9327-791C92DA5DE9}" srcId="{9EF67BCB-6321-438D-AEAA-E5A11AB95412}" destId="{FD3B6BCF-AD41-4A89-91E6-F4244344EE82}" srcOrd="0" destOrd="0" parTransId="{7E224BD9-ED1A-472D-9B3B-C2DF87309CD5}" sibTransId="{25319A37-6816-4E70-94FE-9329E9729796}"/>
    <dgm:cxn modelId="{1E1F3974-6DC7-440D-975E-CEDB39396CB4}" type="presOf" srcId="{1A522E8F-15C1-46F7-A48C-486CF57D6A0D}" destId="{B59F189B-1049-4FCE-BAF6-E529D8B94E7F}" srcOrd="0" destOrd="0" presId="urn:microsoft.com/office/officeart/2005/8/layout/vList2"/>
    <dgm:cxn modelId="{B1D64E8F-ADC8-4732-A477-BDDBC7D034E8}" type="presOf" srcId="{9EF67BCB-6321-438D-AEAA-E5A11AB95412}" destId="{39CE9EE8-299C-4A8F-B2E1-B8B338239605}" srcOrd="0" destOrd="0" presId="urn:microsoft.com/office/officeart/2005/8/layout/vList2"/>
    <dgm:cxn modelId="{A7719597-1DC1-45C7-B191-EBA494D10544}" type="presOf" srcId="{84090A99-2C39-4E38-B03C-AB052E38B6E1}" destId="{9138166B-AD94-474D-8C23-70C47C555006}" srcOrd="0" destOrd="1" presId="urn:microsoft.com/office/officeart/2005/8/layout/vList2"/>
    <dgm:cxn modelId="{49C94C98-F2B2-4B8F-B7A3-1D1857A98580}" srcId="{537F89D6-AD91-4313-90B1-F3EED54BF92D}" destId="{1A522E8F-15C1-46F7-A48C-486CF57D6A0D}" srcOrd="1" destOrd="0" parTransId="{A638905E-C312-48D2-98CD-F6F500414558}" sibTransId="{2F607E41-A454-4AE8-9D6D-C959158DF2AF}"/>
    <dgm:cxn modelId="{7AEDE69B-6B05-41E4-B374-305DEE6FAC91}" srcId="{1A522E8F-15C1-46F7-A48C-486CF57D6A0D}" destId="{84090A99-2C39-4E38-B03C-AB052E38B6E1}" srcOrd="1" destOrd="0" parTransId="{36C5B950-D4CF-4D9A-BAD8-CFBBDD35DD29}" sibTransId="{D6243CEC-487D-4A74-A056-0CEEFD667CE8}"/>
    <dgm:cxn modelId="{8B68DCB1-600A-4AC8-8B97-622EE17BB2E2}" type="presOf" srcId="{537F89D6-AD91-4313-90B1-F3EED54BF92D}" destId="{0CC46562-DA8D-4689-99DB-2F9335A5F9A1}" srcOrd="0" destOrd="0" presId="urn:microsoft.com/office/officeart/2005/8/layout/vList2"/>
    <dgm:cxn modelId="{58F4E1C1-268B-493A-973A-7907DFECFBD9}" type="presOf" srcId="{C466E937-8976-4464-80F7-ED36C8146E76}" destId="{9138166B-AD94-474D-8C23-70C47C555006}" srcOrd="0" destOrd="0" presId="urn:microsoft.com/office/officeart/2005/8/layout/vList2"/>
    <dgm:cxn modelId="{D9D386CB-C33D-4E06-9680-407A0CC84530}" type="presOf" srcId="{FD3B6BCF-AD41-4A89-91E6-F4244344EE82}" destId="{22FC9590-46C8-4FF7-BA62-488D93FF8AEE}" srcOrd="0" destOrd="0" presId="urn:microsoft.com/office/officeart/2005/8/layout/vList2"/>
    <dgm:cxn modelId="{3BE65FD0-45E9-4525-B3CD-DE74CB0C71C6}" srcId="{537F89D6-AD91-4313-90B1-F3EED54BF92D}" destId="{9EF67BCB-6321-438D-AEAA-E5A11AB95412}" srcOrd="0" destOrd="0" parTransId="{C77CB4E4-519C-4929-9993-5F56B8FF1841}" sibTransId="{44ACF255-0660-4667-B0F6-7AFCD5B2B310}"/>
    <dgm:cxn modelId="{CB83BCEE-3EDE-41B8-9999-3FBAF9E7BD75}" srcId="{1A522E8F-15C1-46F7-A48C-486CF57D6A0D}" destId="{C466E937-8976-4464-80F7-ED36C8146E76}" srcOrd="0" destOrd="0" parTransId="{25D5F890-DC6F-4DC8-A002-B4E9EA306C8D}" sibTransId="{3651D832-9A7D-4074-BCDE-A97AF00D9190}"/>
    <dgm:cxn modelId="{7A702890-E6C0-4EDD-943D-3F17C05D8826}" type="presParOf" srcId="{0CC46562-DA8D-4689-99DB-2F9335A5F9A1}" destId="{39CE9EE8-299C-4A8F-B2E1-B8B338239605}" srcOrd="0" destOrd="0" presId="urn:microsoft.com/office/officeart/2005/8/layout/vList2"/>
    <dgm:cxn modelId="{C34541FE-20E0-40C2-B73D-6DDE79EE6538}" type="presParOf" srcId="{0CC46562-DA8D-4689-99DB-2F9335A5F9A1}" destId="{22FC9590-46C8-4FF7-BA62-488D93FF8AEE}" srcOrd="1" destOrd="0" presId="urn:microsoft.com/office/officeart/2005/8/layout/vList2"/>
    <dgm:cxn modelId="{280FA73D-A459-4FA0-AC74-AF54DDE64CAC}" type="presParOf" srcId="{0CC46562-DA8D-4689-99DB-2F9335A5F9A1}" destId="{B59F189B-1049-4FCE-BAF6-E529D8B94E7F}" srcOrd="2" destOrd="0" presId="urn:microsoft.com/office/officeart/2005/8/layout/vList2"/>
    <dgm:cxn modelId="{B5AB543C-2EA5-499D-843B-446628A5ADF5}" type="presParOf" srcId="{0CC46562-DA8D-4689-99DB-2F9335A5F9A1}" destId="{9138166B-AD94-474D-8C23-70C47C55500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B82F9DB-60B8-4124-BFA5-759F600693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69428F8D-59B9-443B-962A-984A82D09FDD}">
      <dgm:prSet phldrT="[Text]" custT="1"/>
      <dgm:spPr>
        <a:xfrm>
          <a:off x="878279" y="565"/>
          <a:ext cx="1776114" cy="1065668"/>
        </a:xfrm>
        <a:prstGeom prst="rect">
          <a:avLst/>
        </a:prstGeom>
      </dgm:spPr>
      <dgm:t>
        <a:bodyPr/>
        <a:lstStyle/>
        <a:p>
          <a:pPr>
            <a:buNone/>
          </a:pPr>
          <a:r>
            <a:rPr lang="en-US" sz="2200">
              <a:latin typeface="Calibri" panose="020F0502020204030204"/>
              <a:ea typeface="+mn-ea"/>
              <a:cs typeface="+mn-cs"/>
            </a:rPr>
            <a:t>Vision</a:t>
          </a:r>
        </a:p>
      </dgm:t>
    </dgm:pt>
    <dgm:pt modelId="{767900CC-B03D-4BF1-A3B6-ECEBC9CE2109}" type="parTrans" cxnId="{18F3A86B-91EB-4B2E-B16C-A2DAAB7F4686}">
      <dgm:prSet/>
      <dgm:spPr/>
      <dgm:t>
        <a:bodyPr/>
        <a:lstStyle/>
        <a:p>
          <a:endParaRPr lang="en-US" sz="2200"/>
        </a:p>
      </dgm:t>
    </dgm:pt>
    <dgm:pt modelId="{E2264B2C-0FDB-48BB-A997-124AC15AD63D}" type="sibTrans" cxnId="{18F3A86B-91EB-4B2E-B16C-A2DAAB7F4686}">
      <dgm:prSet/>
      <dgm:spPr/>
      <dgm:t>
        <a:bodyPr/>
        <a:lstStyle/>
        <a:p>
          <a:endParaRPr lang="en-US" sz="2200"/>
        </a:p>
      </dgm:t>
    </dgm:pt>
    <dgm:pt modelId="{2222D512-9818-444F-BD0E-CFE5131F8A83}">
      <dgm:prSet phldrT="[Text]" custT="1"/>
      <dgm:spPr>
        <a:xfrm>
          <a:off x="2832005" y="565"/>
          <a:ext cx="1776114" cy="1065668"/>
        </a:xfrm>
        <a:prstGeom prst="rect">
          <a:avLst/>
        </a:prstGeom>
      </dgm:spPr>
      <dgm:t>
        <a:bodyPr/>
        <a:lstStyle/>
        <a:p>
          <a:pPr>
            <a:buNone/>
          </a:pPr>
          <a:r>
            <a:rPr lang="en-US" sz="2200">
              <a:latin typeface="Calibri" panose="020F0502020204030204"/>
              <a:ea typeface="+mn-ea"/>
              <a:cs typeface="+mn-cs"/>
            </a:rPr>
            <a:t>Hearing</a:t>
          </a:r>
        </a:p>
      </dgm:t>
    </dgm:pt>
    <dgm:pt modelId="{8A3DCEDE-8656-481F-8149-783A3BD25EA3}" type="parTrans" cxnId="{DF7D65C4-B5A5-45D1-A9D6-D4A58150C6DB}">
      <dgm:prSet/>
      <dgm:spPr/>
      <dgm:t>
        <a:bodyPr/>
        <a:lstStyle/>
        <a:p>
          <a:endParaRPr lang="en-US" sz="2200"/>
        </a:p>
      </dgm:t>
    </dgm:pt>
    <dgm:pt modelId="{5D26947A-F2C9-4E51-A0C6-E31956625AEA}" type="sibTrans" cxnId="{DF7D65C4-B5A5-45D1-A9D6-D4A58150C6DB}">
      <dgm:prSet/>
      <dgm:spPr/>
      <dgm:t>
        <a:bodyPr/>
        <a:lstStyle/>
        <a:p>
          <a:endParaRPr lang="en-US" sz="2200"/>
        </a:p>
      </dgm:t>
    </dgm:pt>
    <dgm:pt modelId="{7A91A05C-68F2-49A0-B280-12EA22D878EC}">
      <dgm:prSet custT="1"/>
      <dgm:spPr/>
      <dgm:t>
        <a:bodyPr/>
        <a:lstStyle/>
        <a:p>
          <a:r>
            <a:rPr lang="en-US" sz="2200"/>
            <a:t>Equilibrium</a:t>
          </a:r>
        </a:p>
      </dgm:t>
    </dgm:pt>
    <dgm:pt modelId="{6950B1B7-2597-4F85-9781-A529FCFB2BF5}" type="parTrans" cxnId="{0FF9F241-5B98-4E87-8061-B6DB1E2821B1}">
      <dgm:prSet/>
      <dgm:spPr/>
      <dgm:t>
        <a:bodyPr/>
        <a:lstStyle/>
        <a:p>
          <a:endParaRPr lang="en-US" sz="2200"/>
        </a:p>
      </dgm:t>
    </dgm:pt>
    <dgm:pt modelId="{7DE4C9CF-9039-4194-ABF9-6655DD917E47}" type="sibTrans" cxnId="{0FF9F241-5B98-4E87-8061-B6DB1E2821B1}">
      <dgm:prSet/>
      <dgm:spPr/>
      <dgm:t>
        <a:bodyPr/>
        <a:lstStyle/>
        <a:p>
          <a:endParaRPr lang="en-US" sz="2200"/>
        </a:p>
      </dgm:t>
    </dgm:pt>
    <dgm:pt modelId="{1D7AABE0-A60B-4D54-A9BD-5700DC331DB6}" type="pres">
      <dgm:prSet presAssocID="{3B82F9DB-60B8-4124-BFA5-759F60069368}" presName="diagram" presStyleCnt="0">
        <dgm:presLayoutVars>
          <dgm:dir/>
          <dgm:resizeHandles val="exact"/>
        </dgm:presLayoutVars>
      </dgm:prSet>
      <dgm:spPr/>
    </dgm:pt>
    <dgm:pt modelId="{1401CB1C-3DDD-4B00-B819-38D6CF363D55}" type="pres">
      <dgm:prSet presAssocID="{69428F8D-59B9-443B-962A-984A82D09FDD}" presName="node" presStyleLbl="node1" presStyleIdx="0" presStyleCnt="3">
        <dgm:presLayoutVars>
          <dgm:bulletEnabled val="1"/>
        </dgm:presLayoutVars>
      </dgm:prSet>
      <dgm:spPr>
        <a:xfrm>
          <a:off x="878279" y="565"/>
          <a:ext cx="1776114" cy="1065668"/>
        </a:xfrm>
        <a:prstGeom prst="round2DiagRect">
          <a:avLst/>
        </a:prstGeom>
      </dgm:spPr>
    </dgm:pt>
    <dgm:pt modelId="{A6E0E2F9-1EA1-4DA6-BC99-F6810F4ACF38}" type="pres">
      <dgm:prSet presAssocID="{E2264B2C-0FDB-48BB-A997-124AC15AD63D}" presName="sibTrans" presStyleCnt="0"/>
      <dgm:spPr/>
    </dgm:pt>
    <dgm:pt modelId="{45C7D521-CA19-4B39-948D-0CD99E971B63}" type="pres">
      <dgm:prSet presAssocID="{2222D512-9818-444F-BD0E-CFE5131F8A83}" presName="node" presStyleLbl="node1" presStyleIdx="1" presStyleCnt="3">
        <dgm:presLayoutVars>
          <dgm:bulletEnabled val="1"/>
        </dgm:presLayoutVars>
      </dgm:prSet>
      <dgm:spPr>
        <a:xfrm>
          <a:off x="2832005" y="565"/>
          <a:ext cx="1776114" cy="1065668"/>
        </a:xfrm>
        <a:prstGeom prst="round2DiagRect">
          <a:avLst/>
        </a:prstGeom>
      </dgm:spPr>
    </dgm:pt>
    <dgm:pt modelId="{36CEA6B4-92A4-4381-B1EA-1B4160D0D728}" type="pres">
      <dgm:prSet presAssocID="{5D26947A-F2C9-4E51-A0C6-E31956625AEA}" presName="sibTrans" presStyleCnt="0"/>
      <dgm:spPr/>
    </dgm:pt>
    <dgm:pt modelId="{F032FFAA-9B9B-4512-A351-D37786D9848F}" type="pres">
      <dgm:prSet presAssocID="{7A91A05C-68F2-49A0-B280-12EA22D878EC}" presName="node" presStyleLbl="node1" presStyleIdx="2" presStyleCnt="3">
        <dgm:presLayoutVars>
          <dgm:bulletEnabled val="1"/>
        </dgm:presLayoutVars>
      </dgm:prSet>
      <dgm:spPr>
        <a:prstGeom prst="round2DiagRect">
          <a:avLst/>
        </a:prstGeom>
      </dgm:spPr>
    </dgm:pt>
  </dgm:ptLst>
  <dgm:cxnLst>
    <dgm:cxn modelId="{48E14918-6072-4FBD-B02B-7732360B0D63}" type="presOf" srcId="{69428F8D-59B9-443B-962A-984A82D09FDD}" destId="{1401CB1C-3DDD-4B00-B819-38D6CF363D55}" srcOrd="0" destOrd="0" presId="urn:microsoft.com/office/officeart/2005/8/layout/default"/>
    <dgm:cxn modelId="{12E7D73A-3FB7-494C-9A70-B75DEB751984}" type="presOf" srcId="{7A91A05C-68F2-49A0-B280-12EA22D878EC}" destId="{F032FFAA-9B9B-4512-A351-D37786D9848F}" srcOrd="0" destOrd="0" presId="urn:microsoft.com/office/officeart/2005/8/layout/default"/>
    <dgm:cxn modelId="{0FF9F241-5B98-4E87-8061-B6DB1E2821B1}" srcId="{3B82F9DB-60B8-4124-BFA5-759F60069368}" destId="{7A91A05C-68F2-49A0-B280-12EA22D878EC}" srcOrd="2" destOrd="0" parTransId="{6950B1B7-2597-4F85-9781-A529FCFB2BF5}" sibTransId="{7DE4C9CF-9039-4194-ABF9-6655DD917E47}"/>
    <dgm:cxn modelId="{18F3A86B-91EB-4B2E-B16C-A2DAAB7F4686}" srcId="{3B82F9DB-60B8-4124-BFA5-759F60069368}" destId="{69428F8D-59B9-443B-962A-984A82D09FDD}" srcOrd="0" destOrd="0" parTransId="{767900CC-B03D-4BF1-A3B6-ECEBC9CE2109}" sibTransId="{E2264B2C-0FDB-48BB-A997-124AC15AD63D}"/>
    <dgm:cxn modelId="{B260E053-D2CA-48A9-8D42-5D7D31FFBCDD}" type="presOf" srcId="{2222D512-9818-444F-BD0E-CFE5131F8A83}" destId="{45C7D521-CA19-4B39-948D-0CD99E971B63}" srcOrd="0" destOrd="0" presId="urn:microsoft.com/office/officeart/2005/8/layout/default"/>
    <dgm:cxn modelId="{DF7D65C4-B5A5-45D1-A9D6-D4A58150C6DB}" srcId="{3B82F9DB-60B8-4124-BFA5-759F60069368}" destId="{2222D512-9818-444F-BD0E-CFE5131F8A83}" srcOrd="1" destOrd="0" parTransId="{8A3DCEDE-8656-481F-8149-783A3BD25EA3}" sibTransId="{5D26947A-F2C9-4E51-A0C6-E31956625AEA}"/>
    <dgm:cxn modelId="{0BE28EF1-0165-46B7-9EA1-F81B765B3C74}" type="presOf" srcId="{3B82F9DB-60B8-4124-BFA5-759F60069368}" destId="{1D7AABE0-A60B-4D54-A9BD-5700DC331DB6}" srcOrd="0" destOrd="0" presId="urn:microsoft.com/office/officeart/2005/8/layout/default"/>
    <dgm:cxn modelId="{C6209D03-7CD6-46C8-AB0C-3ED9DA5EB123}" type="presParOf" srcId="{1D7AABE0-A60B-4D54-A9BD-5700DC331DB6}" destId="{1401CB1C-3DDD-4B00-B819-38D6CF363D55}" srcOrd="0" destOrd="0" presId="urn:microsoft.com/office/officeart/2005/8/layout/default"/>
    <dgm:cxn modelId="{64B9B300-761F-4AB5-AEB5-13843096EDA4}" type="presParOf" srcId="{1D7AABE0-A60B-4D54-A9BD-5700DC331DB6}" destId="{A6E0E2F9-1EA1-4DA6-BC99-F6810F4ACF38}" srcOrd="1" destOrd="0" presId="urn:microsoft.com/office/officeart/2005/8/layout/default"/>
    <dgm:cxn modelId="{64EEE252-F177-49E3-8C2E-C88385B8595F}" type="presParOf" srcId="{1D7AABE0-A60B-4D54-A9BD-5700DC331DB6}" destId="{45C7D521-CA19-4B39-948D-0CD99E971B63}" srcOrd="2" destOrd="0" presId="urn:microsoft.com/office/officeart/2005/8/layout/default"/>
    <dgm:cxn modelId="{E71AB0EC-78A2-48D3-936A-82AAB4245CB5}" type="presParOf" srcId="{1D7AABE0-A60B-4D54-A9BD-5700DC331DB6}" destId="{36CEA6B4-92A4-4381-B1EA-1B4160D0D728}" srcOrd="3" destOrd="0" presId="urn:microsoft.com/office/officeart/2005/8/layout/default"/>
    <dgm:cxn modelId="{9D066E8F-FF27-4052-A378-170A68183D09}" type="presParOf" srcId="{1D7AABE0-A60B-4D54-A9BD-5700DC331DB6}" destId="{F032FFAA-9B9B-4512-A351-D37786D9848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A441A2-0320-4098-93CB-3B3B2D370B4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2855D6B-FF5E-4D44-8931-87DFF12EAD5F}">
      <dgm:prSet phldrT="[Text]" custT="1"/>
      <dgm:spPr/>
      <dgm:t>
        <a:bodyPr/>
        <a:lstStyle/>
        <a:p>
          <a:r>
            <a:rPr lang="en-US" sz="2200"/>
            <a:t>Cells</a:t>
          </a:r>
        </a:p>
      </dgm:t>
    </dgm:pt>
    <dgm:pt modelId="{9055D36D-E8B1-4D16-8E4D-075047EE9786}" type="parTrans" cxnId="{348B6DB7-9B7D-4C45-A385-45310A031237}">
      <dgm:prSet/>
      <dgm:spPr/>
      <dgm:t>
        <a:bodyPr/>
        <a:lstStyle/>
        <a:p>
          <a:endParaRPr lang="en-US" sz="2200"/>
        </a:p>
      </dgm:t>
    </dgm:pt>
    <dgm:pt modelId="{A2D64EF2-6115-41B6-A515-CD3ED8728EDF}" type="sibTrans" cxnId="{348B6DB7-9B7D-4C45-A385-45310A031237}">
      <dgm:prSet/>
      <dgm:spPr/>
      <dgm:t>
        <a:bodyPr/>
        <a:lstStyle/>
        <a:p>
          <a:endParaRPr lang="en-US" sz="2200"/>
        </a:p>
      </dgm:t>
    </dgm:pt>
    <dgm:pt modelId="{8B8D3E54-CB6A-43DF-B7BF-A10130106A5E}">
      <dgm:prSet phldrT="[Text]" custT="1"/>
      <dgm:spPr/>
      <dgm:t>
        <a:bodyPr/>
        <a:lstStyle/>
        <a:p>
          <a:r>
            <a:rPr lang="en-US" sz="2200">
              <a:solidFill>
                <a:schemeClr val="tx1">
                  <a:lumMod val="75000"/>
                  <a:lumOff val="25000"/>
                </a:schemeClr>
              </a:solidFill>
            </a:rPr>
            <a:t>The basic unit of life</a:t>
          </a:r>
        </a:p>
      </dgm:t>
    </dgm:pt>
    <dgm:pt modelId="{FB3940AD-CE6B-48FD-8091-3718F83433C5}" type="parTrans" cxnId="{6E7B6924-F4A9-448B-A0A4-55BD229B95A8}">
      <dgm:prSet/>
      <dgm:spPr/>
      <dgm:t>
        <a:bodyPr/>
        <a:lstStyle/>
        <a:p>
          <a:endParaRPr lang="en-US" sz="2200"/>
        </a:p>
      </dgm:t>
    </dgm:pt>
    <dgm:pt modelId="{1DD98976-ADDA-4DE1-BE44-74F5C3D093BD}" type="sibTrans" cxnId="{6E7B6924-F4A9-448B-A0A4-55BD229B95A8}">
      <dgm:prSet/>
      <dgm:spPr/>
      <dgm:t>
        <a:bodyPr/>
        <a:lstStyle/>
        <a:p>
          <a:endParaRPr lang="en-US" sz="2200"/>
        </a:p>
      </dgm:t>
    </dgm:pt>
    <dgm:pt modelId="{49646F0E-5A5F-49F0-B5D8-604C73105F5E}">
      <dgm:prSet phldrT="[Text]" custT="1"/>
      <dgm:spPr/>
      <dgm:t>
        <a:bodyPr/>
        <a:lstStyle/>
        <a:p>
          <a:r>
            <a:rPr lang="en-US" sz="2200"/>
            <a:t>Tissues</a:t>
          </a:r>
        </a:p>
      </dgm:t>
    </dgm:pt>
    <dgm:pt modelId="{86F0FDA3-4D26-492A-9B53-6C6F07AD8B22}" type="parTrans" cxnId="{ACC356E7-250B-49CF-B615-8D7DD20E7127}">
      <dgm:prSet/>
      <dgm:spPr/>
      <dgm:t>
        <a:bodyPr/>
        <a:lstStyle/>
        <a:p>
          <a:endParaRPr lang="en-US" sz="2200"/>
        </a:p>
      </dgm:t>
    </dgm:pt>
    <dgm:pt modelId="{FBFF0B8B-46D3-4F88-98CD-C44D01D239BC}" type="sibTrans" cxnId="{ACC356E7-250B-49CF-B615-8D7DD20E7127}">
      <dgm:prSet/>
      <dgm:spPr/>
      <dgm:t>
        <a:bodyPr/>
        <a:lstStyle/>
        <a:p>
          <a:endParaRPr lang="en-US" sz="2200"/>
        </a:p>
      </dgm:t>
    </dgm:pt>
    <dgm:pt modelId="{B4BD488C-375B-49E8-8AFB-CE93D04D438C}">
      <dgm:prSet phldrT="[Text]" custT="1"/>
      <dgm:spPr/>
      <dgm:t>
        <a:bodyPr/>
        <a:lstStyle/>
        <a:p>
          <a:r>
            <a:rPr lang="en-US" sz="2200">
              <a:solidFill>
                <a:schemeClr val="tx1">
                  <a:lumMod val="75000"/>
                  <a:lumOff val="25000"/>
                </a:schemeClr>
              </a:solidFill>
            </a:rPr>
            <a:t>Clusters of cells performing a similar function</a:t>
          </a:r>
        </a:p>
      </dgm:t>
    </dgm:pt>
    <dgm:pt modelId="{47881A7F-0ECC-4487-B0D5-0D0F79B1F670}" type="parTrans" cxnId="{22DD7A09-DAB9-4978-917F-3A96ACA37CAE}">
      <dgm:prSet/>
      <dgm:spPr/>
      <dgm:t>
        <a:bodyPr/>
        <a:lstStyle/>
        <a:p>
          <a:endParaRPr lang="en-US" sz="2200"/>
        </a:p>
      </dgm:t>
    </dgm:pt>
    <dgm:pt modelId="{FD92C520-86DB-4144-A5B3-FDE15AA9A394}" type="sibTrans" cxnId="{22DD7A09-DAB9-4978-917F-3A96ACA37CAE}">
      <dgm:prSet/>
      <dgm:spPr/>
      <dgm:t>
        <a:bodyPr/>
        <a:lstStyle/>
        <a:p>
          <a:endParaRPr lang="en-US" sz="2200"/>
        </a:p>
      </dgm:t>
    </dgm:pt>
    <dgm:pt modelId="{48C953C2-B0B7-4DF7-853C-EB5EA70232AA}" type="pres">
      <dgm:prSet presAssocID="{EAA441A2-0320-4098-93CB-3B3B2D370B44}" presName="linear" presStyleCnt="0">
        <dgm:presLayoutVars>
          <dgm:animLvl val="lvl"/>
          <dgm:resizeHandles val="exact"/>
        </dgm:presLayoutVars>
      </dgm:prSet>
      <dgm:spPr/>
    </dgm:pt>
    <dgm:pt modelId="{D37DDC61-1B8E-4FF7-BA51-B870D68B933A}" type="pres">
      <dgm:prSet presAssocID="{32855D6B-FF5E-4D44-8931-87DFF12EAD5F}" presName="parentText" presStyleLbl="node1" presStyleIdx="0" presStyleCnt="2">
        <dgm:presLayoutVars>
          <dgm:chMax val="0"/>
          <dgm:bulletEnabled val="1"/>
        </dgm:presLayoutVars>
      </dgm:prSet>
      <dgm:spPr/>
    </dgm:pt>
    <dgm:pt modelId="{812FA9E7-6843-4A1F-9171-B174E0B6188D}" type="pres">
      <dgm:prSet presAssocID="{32855D6B-FF5E-4D44-8931-87DFF12EAD5F}" presName="childText" presStyleLbl="revTx" presStyleIdx="0" presStyleCnt="2">
        <dgm:presLayoutVars>
          <dgm:bulletEnabled val="1"/>
        </dgm:presLayoutVars>
      </dgm:prSet>
      <dgm:spPr/>
    </dgm:pt>
    <dgm:pt modelId="{358AEE51-313E-4572-9C4C-DA98797DFD0E}" type="pres">
      <dgm:prSet presAssocID="{49646F0E-5A5F-49F0-B5D8-604C73105F5E}" presName="parentText" presStyleLbl="node1" presStyleIdx="1" presStyleCnt="2">
        <dgm:presLayoutVars>
          <dgm:chMax val="0"/>
          <dgm:bulletEnabled val="1"/>
        </dgm:presLayoutVars>
      </dgm:prSet>
      <dgm:spPr/>
    </dgm:pt>
    <dgm:pt modelId="{27AA7A44-D897-4174-B145-B2A59213A687}" type="pres">
      <dgm:prSet presAssocID="{49646F0E-5A5F-49F0-B5D8-604C73105F5E}" presName="childText" presStyleLbl="revTx" presStyleIdx="1" presStyleCnt="2">
        <dgm:presLayoutVars>
          <dgm:bulletEnabled val="1"/>
        </dgm:presLayoutVars>
      </dgm:prSet>
      <dgm:spPr/>
    </dgm:pt>
  </dgm:ptLst>
  <dgm:cxnLst>
    <dgm:cxn modelId="{27AE8C05-B6D2-4CFF-8646-FAD8D7903A8F}" type="presOf" srcId="{B4BD488C-375B-49E8-8AFB-CE93D04D438C}" destId="{27AA7A44-D897-4174-B145-B2A59213A687}" srcOrd="0" destOrd="0" presId="urn:microsoft.com/office/officeart/2005/8/layout/vList2"/>
    <dgm:cxn modelId="{22DD7A09-DAB9-4978-917F-3A96ACA37CAE}" srcId="{49646F0E-5A5F-49F0-B5D8-604C73105F5E}" destId="{B4BD488C-375B-49E8-8AFB-CE93D04D438C}" srcOrd="0" destOrd="0" parTransId="{47881A7F-0ECC-4487-B0D5-0D0F79B1F670}" sibTransId="{FD92C520-86DB-4144-A5B3-FDE15AA9A394}"/>
    <dgm:cxn modelId="{3AB53C1D-719B-484E-81B4-E16397DF9E24}" type="presOf" srcId="{32855D6B-FF5E-4D44-8931-87DFF12EAD5F}" destId="{D37DDC61-1B8E-4FF7-BA51-B870D68B933A}" srcOrd="0" destOrd="0" presId="urn:microsoft.com/office/officeart/2005/8/layout/vList2"/>
    <dgm:cxn modelId="{6E7B6924-F4A9-448B-A0A4-55BD229B95A8}" srcId="{32855D6B-FF5E-4D44-8931-87DFF12EAD5F}" destId="{8B8D3E54-CB6A-43DF-B7BF-A10130106A5E}" srcOrd="0" destOrd="0" parTransId="{FB3940AD-CE6B-48FD-8091-3718F83433C5}" sibTransId="{1DD98976-ADDA-4DE1-BE44-74F5C3D093BD}"/>
    <dgm:cxn modelId="{ED075249-EC11-4537-9001-A45933CD3314}" type="presOf" srcId="{49646F0E-5A5F-49F0-B5D8-604C73105F5E}" destId="{358AEE51-313E-4572-9C4C-DA98797DFD0E}" srcOrd="0" destOrd="0" presId="urn:microsoft.com/office/officeart/2005/8/layout/vList2"/>
    <dgm:cxn modelId="{8DC49DAD-F8CE-4CC7-88C1-27503D75B176}" type="presOf" srcId="{EAA441A2-0320-4098-93CB-3B3B2D370B44}" destId="{48C953C2-B0B7-4DF7-853C-EB5EA70232AA}" srcOrd="0" destOrd="0" presId="urn:microsoft.com/office/officeart/2005/8/layout/vList2"/>
    <dgm:cxn modelId="{348B6DB7-9B7D-4C45-A385-45310A031237}" srcId="{EAA441A2-0320-4098-93CB-3B3B2D370B44}" destId="{32855D6B-FF5E-4D44-8931-87DFF12EAD5F}" srcOrd="0" destOrd="0" parTransId="{9055D36D-E8B1-4D16-8E4D-075047EE9786}" sibTransId="{A2D64EF2-6115-41B6-A515-CD3ED8728EDF}"/>
    <dgm:cxn modelId="{8B0B21D2-4D0C-4D12-9910-B34D3B26C859}" type="presOf" srcId="{8B8D3E54-CB6A-43DF-B7BF-A10130106A5E}" destId="{812FA9E7-6843-4A1F-9171-B174E0B6188D}" srcOrd="0" destOrd="0" presId="urn:microsoft.com/office/officeart/2005/8/layout/vList2"/>
    <dgm:cxn modelId="{ACC356E7-250B-49CF-B615-8D7DD20E7127}" srcId="{EAA441A2-0320-4098-93CB-3B3B2D370B44}" destId="{49646F0E-5A5F-49F0-B5D8-604C73105F5E}" srcOrd="1" destOrd="0" parTransId="{86F0FDA3-4D26-492A-9B53-6C6F07AD8B22}" sibTransId="{FBFF0B8B-46D3-4F88-98CD-C44D01D239BC}"/>
    <dgm:cxn modelId="{6B3F4873-4B90-46F4-943C-28FC75E43216}" type="presParOf" srcId="{48C953C2-B0B7-4DF7-853C-EB5EA70232AA}" destId="{D37DDC61-1B8E-4FF7-BA51-B870D68B933A}" srcOrd="0" destOrd="0" presId="urn:microsoft.com/office/officeart/2005/8/layout/vList2"/>
    <dgm:cxn modelId="{A75D6EC5-EBE6-45C9-935E-698963ACE8BC}" type="presParOf" srcId="{48C953C2-B0B7-4DF7-853C-EB5EA70232AA}" destId="{812FA9E7-6843-4A1F-9171-B174E0B6188D}" srcOrd="1" destOrd="0" presId="urn:microsoft.com/office/officeart/2005/8/layout/vList2"/>
    <dgm:cxn modelId="{CB355FED-5086-4BE2-AAF3-EDB341D027C1}" type="presParOf" srcId="{48C953C2-B0B7-4DF7-853C-EB5EA70232AA}" destId="{358AEE51-313E-4572-9C4C-DA98797DFD0E}" srcOrd="2" destOrd="0" presId="urn:microsoft.com/office/officeart/2005/8/layout/vList2"/>
    <dgm:cxn modelId="{89793684-052F-4AB3-9CDD-217EF9E6B10E}" type="presParOf" srcId="{48C953C2-B0B7-4DF7-853C-EB5EA70232AA}" destId="{27AA7A44-D897-4174-B145-B2A59213A68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61F9DBD-06F3-4461-BE99-6DF14DEF939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F838512-8607-4AB6-B916-92256FC6C238}">
      <dgm:prSet phldrT="[Text]" custT="1"/>
      <dgm:spPr/>
      <dgm:t>
        <a:bodyPr/>
        <a:lstStyle/>
        <a:p>
          <a:r>
            <a:rPr lang="en-US" sz="2200"/>
            <a:t>Tongue</a:t>
          </a:r>
        </a:p>
      </dgm:t>
    </dgm:pt>
    <dgm:pt modelId="{21D54B1E-9776-4BE1-AE64-A56B04D04CE6}" type="parTrans" cxnId="{6788F486-8EE4-4B5F-941C-196139EF398D}">
      <dgm:prSet/>
      <dgm:spPr/>
      <dgm:t>
        <a:bodyPr/>
        <a:lstStyle/>
        <a:p>
          <a:endParaRPr lang="en-US" sz="2200"/>
        </a:p>
      </dgm:t>
    </dgm:pt>
    <dgm:pt modelId="{4E4043F7-C8F1-4381-8C61-9600DCD35884}" type="sibTrans" cxnId="{6788F486-8EE4-4B5F-941C-196139EF398D}">
      <dgm:prSet/>
      <dgm:spPr/>
      <dgm:t>
        <a:bodyPr/>
        <a:lstStyle/>
        <a:p>
          <a:endParaRPr lang="en-US" sz="2200"/>
        </a:p>
      </dgm:t>
    </dgm:pt>
    <dgm:pt modelId="{4EBA810E-FF98-4949-A564-B73062BA0062}">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Helps in tasting</a:t>
          </a:r>
        </a:p>
      </dgm:t>
    </dgm:pt>
    <dgm:pt modelId="{2A28E8F5-0C0B-4B9E-8EC6-83A2CFC2EF70}" type="parTrans" cxnId="{CCB4F910-1B86-485F-B50E-4F0F2AF69429}">
      <dgm:prSet/>
      <dgm:spPr/>
      <dgm:t>
        <a:bodyPr/>
        <a:lstStyle/>
        <a:p>
          <a:endParaRPr lang="en-US" sz="2200"/>
        </a:p>
      </dgm:t>
    </dgm:pt>
    <dgm:pt modelId="{5440C712-9737-4A50-9195-5EF964A4C88A}" type="sibTrans" cxnId="{CCB4F910-1B86-485F-B50E-4F0F2AF69429}">
      <dgm:prSet/>
      <dgm:spPr/>
      <dgm:t>
        <a:bodyPr/>
        <a:lstStyle/>
        <a:p>
          <a:endParaRPr lang="en-US" sz="2200"/>
        </a:p>
      </dgm:t>
    </dgm:pt>
    <dgm:pt modelId="{389014AA-E341-4A98-9D6D-9472CDA083A1}">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Chewing</a:t>
          </a:r>
        </a:p>
      </dgm:t>
    </dgm:pt>
    <dgm:pt modelId="{C5FC683B-3BDB-408D-BE7F-533B716D3700}" type="parTrans" cxnId="{DD31B5FB-3BC3-4B69-AE4A-93A7DA9CD121}">
      <dgm:prSet/>
      <dgm:spPr/>
      <dgm:t>
        <a:bodyPr/>
        <a:lstStyle/>
        <a:p>
          <a:endParaRPr lang="en-US" sz="2200"/>
        </a:p>
      </dgm:t>
    </dgm:pt>
    <dgm:pt modelId="{F0C87B78-7DB5-42DB-ABC2-BF5780646E85}" type="sibTrans" cxnId="{DD31B5FB-3BC3-4B69-AE4A-93A7DA9CD121}">
      <dgm:prSet/>
      <dgm:spPr/>
      <dgm:t>
        <a:bodyPr/>
        <a:lstStyle/>
        <a:p>
          <a:endParaRPr lang="en-US" sz="2200"/>
        </a:p>
      </dgm:t>
    </dgm:pt>
    <dgm:pt modelId="{EAA0B75F-3946-414B-AE07-E34D389D87FC}">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Swallowing food</a:t>
          </a:r>
        </a:p>
      </dgm:t>
    </dgm:pt>
    <dgm:pt modelId="{A1EC9C08-E834-42AE-8EB0-82B1D3C7BDEA}" type="parTrans" cxnId="{53E20492-9FF7-434F-BFFC-5828E931CC91}">
      <dgm:prSet/>
      <dgm:spPr/>
      <dgm:t>
        <a:bodyPr/>
        <a:lstStyle/>
        <a:p>
          <a:endParaRPr lang="en-US" sz="2200"/>
        </a:p>
      </dgm:t>
    </dgm:pt>
    <dgm:pt modelId="{8E80E2FC-8262-4CBF-AA65-8AE49AECF9E1}" type="sibTrans" cxnId="{53E20492-9FF7-434F-BFFC-5828E931CC91}">
      <dgm:prSet/>
      <dgm:spPr/>
      <dgm:t>
        <a:bodyPr/>
        <a:lstStyle/>
        <a:p>
          <a:endParaRPr lang="en-US" sz="2200"/>
        </a:p>
      </dgm:t>
    </dgm:pt>
    <dgm:pt modelId="{DF3C3BFD-99A8-4B6C-9976-5F7EBDE0E905}">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Speech</a:t>
          </a:r>
        </a:p>
      </dgm:t>
    </dgm:pt>
    <dgm:pt modelId="{F5F9A20F-4027-4EE8-8A5E-3D3CBC415CE4}" type="parTrans" cxnId="{091E6532-8016-477D-8379-8661CDEE4F8E}">
      <dgm:prSet/>
      <dgm:spPr/>
      <dgm:t>
        <a:bodyPr/>
        <a:lstStyle/>
        <a:p>
          <a:endParaRPr lang="en-US" sz="2200"/>
        </a:p>
      </dgm:t>
    </dgm:pt>
    <dgm:pt modelId="{E49FFC08-BBC5-42AC-B80C-D2E4059A3537}" type="sibTrans" cxnId="{091E6532-8016-477D-8379-8661CDEE4F8E}">
      <dgm:prSet/>
      <dgm:spPr/>
      <dgm:t>
        <a:bodyPr/>
        <a:lstStyle/>
        <a:p>
          <a:endParaRPr lang="en-US" sz="2200"/>
        </a:p>
      </dgm:t>
    </dgm:pt>
    <dgm:pt modelId="{3A870453-D311-4570-88A3-A4BCFF648711}" type="pres">
      <dgm:prSet presAssocID="{361F9DBD-06F3-4461-BE99-6DF14DEF939A}" presName="linear" presStyleCnt="0">
        <dgm:presLayoutVars>
          <dgm:animLvl val="lvl"/>
          <dgm:resizeHandles val="exact"/>
        </dgm:presLayoutVars>
      </dgm:prSet>
      <dgm:spPr/>
    </dgm:pt>
    <dgm:pt modelId="{192EDF5F-0644-4CB2-9ECD-81E4D43BDE0C}" type="pres">
      <dgm:prSet presAssocID="{AF838512-8607-4AB6-B916-92256FC6C238}" presName="parentText" presStyleLbl="node1" presStyleIdx="0" presStyleCnt="1" custScaleY="55210">
        <dgm:presLayoutVars>
          <dgm:chMax val="0"/>
          <dgm:bulletEnabled val="1"/>
        </dgm:presLayoutVars>
      </dgm:prSet>
      <dgm:spPr/>
    </dgm:pt>
    <dgm:pt modelId="{DBF5F1AB-738E-4029-BE78-B6A189B1BEEF}" type="pres">
      <dgm:prSet presAssocID="{AF838512-8607-4AB6-B916-92256FC6C238}" presName="childText" presStyleLbl="revTx" presStyleIdx="0" presStyleCnt="1">
        <dgm:presLayoutVars>
          <dgm:bulletEnabled val="1"/>
        </dgm:presLayoutVars>
      </dgm:prSet>
      <dgm:spPr/>
    </dgm:pt>
  </dgm:ptLst>
  <dgm:cxnLst>
    <dgm:cxn modelId="{0D909603-543A-4FFF-B40A-32D4E9A1ED62}" type="presOf" srcId="{AF838512-8607-4AB6-B916-92256FC6C238}" destId="{192EDF5F-0644-4CB2-9ECD-81E4D43BDE0C}" srcOrd="0" destOrd="0" presId="urn:microsoft.com/office/officeart/2005/8/layout/vList2"/>
    <dgm:cxn modelId="{CCB4F910-1B86-485F-B50E-4F0F2AF69429}" srcId="{AF838512-8607-4AB6-B916-92256FC6C238}" destId="{4EBA810E-FF98-4949-A564-B73062BA0062}" srcOrd="0" destOrd="0" parTransId="{2A28E8F5-0C0B-4B9E-8EC6-83A2CFC2EF70}" sibTransId="{5440C712-9737-4A50-9195-5EF964A4C88A}"/>
    <dgm:cxn modelId="{84324512-9E2E-425F-B77D-F3EB56B2F7CF}" type="presOf" srcId="{4EBA810E-FF98-4949-A564-B73062BA0062}" destId="{DBF5F1AB-738E-4029-BE78-B6A189B1BEEF}" srcOrd="0" destOrd="0" presId="urn:microsoft.com/office/officeart/2005/8/layout/vList2"/>
    <dgm:cxn modelId="{091E6532-8016-477D-8379-8661CDEE4F8E}" srcId="{AF838512-8607-4AB6-B916-92256FC6C238}" destId="{DF3C3BFD-99A8-4B6C-9976-5F7EBDE0E905}" srcOrd="3" destOrd="0" parTransId="{F5F9A20F-4027-4EE8-8A5E-3D3CBC415CE4}" sibTransId="{E49FFC08-BBC5-42AC-B80C-D2E4059A3537}"/>
    <dgm:cxn modelId="{8B631C45-65C8-4467-8759-38BE431FFE33}" type="presOf" srcId="{389014AA-E341-4A98-9D6D-9472CDA083A1}" destId="{DBF5F1AB-738E-4029-BE78-B6A189B1BEEF}" srcOrd="0" destOrd="1" presId="urn:microsoft.com/office/officeart/2005/8/layout/vList2"/>
    <dgm:cxn modelId="{E486E067-342B-4999-87B4-2EB0D46C1C9B}" type="presOf" srcId="{DF3C3BFD-99A8-4B6C-9976-5F7EBDE0E905}" destId="{DBF5F1AB-738E-4029-BE78-B6A189B1BEEF}" srcOrd="0" destOrd="3" presId="urn:microsoft.com/office/officeart/2005/8/layout/vList2"/>
    <dgm:cxn modelId="{6788F486-8EE4-4B5F-941C-196139EF398D}" srcId="{361F9DBD-06F3-4461-BE99-6DF14DEF939A}" destId="{AF838512-8607-4AB6-B916-92256FC6C238}" srcOrd="0" destOrd="0" parTransId="{21D54B1E-9776-4BE1-AE64-A56B04D04CE6}" sibTransId="{4E4043F7-C8F1-4381-8C61-9600DCD35884}"/>
    <dgm:cxn modelId="{53E20492-9FF7-434F-BFFC-5828E931CC91}" srcId="{AF838512-8607-4AB6-B916-92256FC6C238}" destId="{EAA0B75F-3946-414B-AE07-E34D389D87FC}" srcOrd="2" destOrd="0" parTransId="{A1EC9C08-E834-42AE-8EB0-82B1D3C7BDEA}" sibTransId="{8E80E2FC-8262-4CBF-AA65-8AE49AECF9E1}"/>
    <dgm:cxn modelId="{05033BB6-7EA5-4DED-82EE-285A38384DF4}" type="presOf" srcId="{361F9DBD-06F3-4461-BE99-6DF14DEF939A}" destId="{3A870453-D311-4570-88A3-A4BCFF648711}" srcOrd="0" destOrd="0" presId="urn:microsoft.com/office/officeart/2005/8/layout/vList2"/>
    <dgm:cxn modelId="{F50558CD-1D5E-460C-87CF-6830412CB008}" type="presOf" srcId="{EAA0B75F-3946-414B-AE07-E34D389D87FC}" destId="{DBF5F1AB-738E-4029-BE78-B6A189B1BEEF}" srcOrd="0" destOrd="2" presId="urn:microsoft.com/office/officeart/2005/8/layout/vList2"/>
    <dgm:cxn modelId="{DD31B5FB-3BC3-4B69-AE4A-93A7DA9CD121}" srcId="{AF838512-8607-4AB6-B916-92256FC6C238}" destId="{389014AA-E341-4A98-9D6D-9472CDA083A1}" srcOrd="1" destOrd="0" parTransId="{C5FC683B-3BDB-408D-BE7F-533B716D3700}" sibTransId="{F0C87B78-7DB5-42DB-ABC2-BF5780646E85}"/>
    <dgm:cxn modelId="{FD32B801-5132-47ED-8612-02EAEEEC1ADB}" type="presParOf" srcId="{3A870453-D311-4570-88A3-A4BCFF648711}" destId="{192EDF5F-0644-4CB2-9ECD-81E4D43BDE0C}" srcOrd="0" destOrd="0" presId="urn:microsoft.com/office/officeart/2005/8/layout/vList2"/>
    <dgm:cxn modelId="{7787271A-C50F-460A-AFFA-24DE76E43DA0}" type="presParOf" srcId="{3A870453-D311-4570-88A3-A4BCFF648711}" destId="{DBF5F1AB-738E-4029-BE78-B6A189B1BEE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61F9DBD-06F3-4461-BE99-6DF14DEF939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74677B0-1464-428D-BA91-0C42A832B13C}">
      <dgm:prSet phldrT="[Text]" custT="1"/>
      <dgm:spPr/>
      <dgm:t>
        <a:bodyPr/>
        <a:lstStyle/>
        <a:p>
          <a:r>
            <a:rPr lang="en-US" sz="2200"/>
            <a:t>Nose</a:t>
          </a:r>
        </a:p>
      </dgm:t>
    </dgm:pt>
    <dgm:pt modelId="{05AAA7E4-5C8C-46D3-8BCD-287DCB19420D}" type="parTrans" cxnId="{52DF504D-1ADF-4733-8D17-8489941097BF}">
      <dgm:prSet/>
      <dgm:spPr/>
      <dgm:t>
        <a:bodyPr/>
        <a:lstStyle/>
        <a:p>
          <a:endParaRPr lang="en-US" sz="2200"/>
        </a:p>
      </dgm:t>
    </dgm:pt>
    <dgm:pt modelId="{8484FF08-9DA1-4E0A-BABD-52BA987A4C29}" type="sibTrans" cxnId="{52DF504D-1ADF-4733-8D17-8489941097BF}">
      <dgm:prSet/>
      <dgm:spPr/>
      <dgm:t>
        <a:bodyPr/>
        <a:lstStyle/>
        <a:p>
          <a:endParaRPr lang="en-US" sz="2200"/>
        </a:p>
      </dgm:t>
    </dgm:pt>
    <dgm:pt modelId="{2AB47D00-6182-4562-95DC-FB4D18F3A32C}">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Allows air to enter the body</a:t>
          </a:r>
        </a:p>
      </dgm:t>
    </dgm:pt>
    <dgm:pt modelId="{559CF7E2-2A78-4BDF-960B-2FF914AE567F}" type="parTrans" cxnId="{E87EFBA8-6CA6-4272-A83C-167C4D132EF8}">
      <dgm:prSet/>
      <dgm:spPr/>
      <dgm:t>
        <a:bodyPr/>
        <a:lstStyle/>
        <a:p>
          <a:endParaRPr lang="en-US" sz="2200"/>
        </a:p>
      </dgm:t>
    </dgm:pt>
    <dgm:pt modelId="{6598F416-A7B1-400C-8B51-2CF8DE0EA9FC}" type="sibTrans" cxnId="{E87EFBA8-6CA6-4272-A83C-167C4D132EF8}">
      <dgm:prSet/>
      <dgm:spPr/>
      <dgm:t>
        <a:bodyPr/>
        <a:lstStyle/>
        <a:p>
          <a:endParaRPr lang="en-US" sz="2200"/>
        </a:p>
      </dgm:t>
    </dgm:pt>
    <dgm:pt modelId="{2B323B62-B961-4CC6-92EC-E21D83953F0A}">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Primary organ for smelling</a:t>
          </a:r>
        </a:p>
      </dgm:t>
    </dgm:pt>
    <dgm:pt modelId="{F11D4786-8F9A-4B43-A980-8DD795B1F13A}" type="parTrans" cxnId="{811EF9E6-40FB-4F13-B957-6C479F6C1F36}">
      <dgm:prSet/>
      <dgm:spPr/>
      <dgm:t>
        <a:bodyPr/>
        <a:lstStyle/>
        <a:p>
          <a:endParaRPr lang="en-US" sz="2200"/>
        </a:p>
      </dgm:t>
    </dgm:pt>
    <dgm:pt modelId="{9F59D74E-39AC-41BE-A139-BCF17E88B38F}" type="sibTrans" cxnId="{811EF9E6-40FB-4F13-B957-6C479F6C1F36}">
      <dgm:prSet/>
      <dgm:spPr/>
      <dgm:t>
        <a:bodyPr/>
        <a:lstStyle/>
        <a:p>
          <a:endParaRPr lang="en-US" sz="2200"/>
        </a:p>
      </dgm:t>
    </dgm:pt>
    <dgm:pt modelId="{C1B6A5F6-D59F-4CB1-BC40-C14ED35B99C7}">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Filters debris</a:t>
          </a:r>
        </a:p>
      </dgm:t>
    </dgm:pt>
    <dgm:pt modelId="{08235697-C815-4E46-B99D-5C651E28A1D2}" type="parTrans" cxnId="{BA13B36B-D26D-4FAE-82BD-916EC7142FE2}">
      <dgm:prSet/>
      <dgm:spPr/>
      <dgm:t>
        <a:bodyPr/>
        <a:lstStyle/>
        <a:p>
          <a:endParaRPr lang="en-US" sz="2200"/>
        </a:p>
      </dgm:t>
    </dgm:pt>
    <dgm:pt modelId="{D10D8CB1-1B56-42BE-AD3C-F476C9A2054A}" type="sibTrans" cxnId="{BA13B36B-D26D-4FAE-82BD-916EC7142FE2}">
      <dgm:prSet/>
      <dgm:spPr/>
      <dgm:t>
        <a:bodyPr/>
        <a:lstStyle/>
        <a:p>
          <a:endParaRPr lang="en-US" sz="2200"/>
        </a:p>
      </dgm:t>
    </dgm:pt>
    <dgm:pt modelId="{3A870453-D311-4570-88A3-A4BCFF648711}" type="pres">
      <dgm:prSet presAssocID="{361F9DBD-06F3-4461-BE99-6DF14DEF939A}" presName="linear" presStyleCnt="0">
        <dgm:presLayoutVars>
          <dgm:animLvl val="lvl"/>
          <dgm:resizeHandles val="exact"/>
        </dgm:presLayoutVars>
      </dgm:prSet>
      <dgm:spPr/>
    </dgm:pt>
    <dgm:pt modelId="{C42D7D71-3A43-4FF3-9F6C-180B04E30A9F}" type="pres">
      <dgm:prSet presAssocID="{474677B0-1464-428D-BA91-0C42A832B13C}" presName="parentText" presStyleLbl="node1" presStyleIdx="0" presStyleCnt="1" custScaleY="56554">
        <dgm:presLayoutVars>
          <dgm:chMax val="0"/>
          <dgm:bulletEnabled val="1"/>
        </dgm:presLayoutVars>
      </dgm:prSet>
      <dgm:spPr/>
    </dgm:pt>
    <dgm:pt modelId="{2A3DA301-C42E-48CE-A737-650E3C3A3275}" type="pres">
      <dgm:prSet presAssocID="{474677B0-1464-428D-BA91-0C42A832B13C}" presName="childText" presStyleLbl="revTx" presStyleIdx="0" presStyleCnt="1">
        <dgm:presLayoutVars>
          <dgm:bulletEnabled val="1"/>
        </dgm:presLayoutVars>
      </dgm:prSet>
      <dgm:spPr/>
    </dgm:pt>
  </dgm:ptLst>
  <dgm:cxnLst>
    <dgm:cxn modelId="{348AE430-F3D0-4727-89F1-BE95F2DDABA1}" type="presOf" srcId="{C1B6A5F6-D59F-4CB1-BC40-C14ED35B99C7}" destId="{2A3DA301-C42E-48CE-A737-650E3C3A3275}" srcOrd="0" destOrd="1" presId="urn:microsoft.com/office/officeart/2005/8/layout/vList2"/>
    <dgm:cxn modelId="{BA13B36B-D26D-4FAE-82BD-916EC7142FE2}" srcId="{474677B0-1464-428D-BA91-0C42A832B13C}" destId="{C1B6A5F6-D59F-4CB1-BC40-C14ED35B99C7}" srcOrd="1" destOrd="0" parTransId="{08235697-C815-4E46-B99D-5C651E28A1D2}" sibTransId="{D10D8CB1-1B56-42BE-AD3C-F476C9A2054A}"/>
    <dgm:cxn modelId="{52DF504D-1ADF-4733-8D17-8489941097BF}" srcId="{361F9DBD-06F3-4461-BE99-6DF14DEF939A}" destId="{474677B0-1464-428D-BA91-0C42A832B13C}" srcOrd="0" destOrd="0" parTransId="{05AAA7E4-5C8C-46D3-8BCD-287DCB19420D}" sibTransId="{8484FF08-9DA1-4E0A-BABD-52BA987A4C29}"/>
    <dgm:cxn modelId="{5464A476-3175-4C62-92BB-21550BFE007B}" type="presOf" srcId="{2B323B62-B961-4CC6-92EC-E21D83953F0A}" destId="{2A3DA301-C42E-48CE-A737-650E3C3A3275}" srcOrd="0" destOrd="2" presId="urn:microsoft.com/office/officeart/2005/8/layout/vList2"/>
    <dgm:cxn modelId="{E87EFBA8-6CA6-4272-A83C-167C4D132EF8}" srcId="{474677B0-1464-428D-BA91-0C42A832B13C}" destId="{2AB47D00-6182-4562-95DC-FB4D18F3A32C}" srcOrd="0" destOrd="0" parTransId="{559CF7E2-2A78-4BDF-960B-2FF914AE567F}" sibTransId="{6598F416-A7B1-400C-8B51-2CF8DE0EA9FC}"/>
    <dgm:cxn modelId="{05033BB6-7EA5-4DED-82EE-285A38384DF4}" type="presOf" srcId="{361F9DBD-06F3-4461-BE99-6DF14DEF939A}" destId="{3A870453-D311-4570-88A3-A4BCFF648711}" srcOrd="0" destOrd="0" presId="urn:microsoft.com/office/officeart/2005/8/layout/vList2"/>
    <dgm:cxn modelId="{811EF9E6-40FB-4F13-B957-6C479F6C1F36}" srcId="{474677B0-1464-428D-BA91-0C42A832B13C}" destId="{2B323B62-B961-4CC6-92EC-E21D83953F0A}" srcOrd="2" destOrd="0" parTransId="{F11D4786-8F9A-4B43-A980-8DD795B1F13A}" sibTransId="{9F59D74E-39AC-41BE-A139-BCF17E88B38F}"/>
    <dgm:cxn modelId="{A5F5A7ED-248E-4345-81B0-68EF7DCA09C2}" type="presOf" srcId="{2AB47D00-6182-4562-95DC-FB4D18F3A32C}" destId="{2A3DA301-C42E-48CE-A737-650E3C3A3275}" srcOrd="0" destOrd="0" presId="urn:microsoft.com/office/officeart/2005/8/layout/vList2"/>
    <dgm:cxn modelId="{892BFBED-C854-4716-8DD1-2EF75D1D9B85}" type="presOf" srcId="{474677B0-1464-428D-BA91-0C42A832B13C}" destId="{C42D7D71-3A43-4FF3-9F6C-180B04E30A9F}" srcOrd="0" destOrd="0" presId="urn:microsoft.com/office/officeart/2005/8/layout/vList2"/>
    <dgm:cxn modelId="{F1467C0B-745B-45AE-B9D1-2DA537E5A902}" type="presParOf" srcId="{3A870453-D311-4570-88A3-A4BCFF648711}" destId="{C42D7D71-3A43-4FF3-9F6C-180B04E30A9F}" srcOrd="0" destOrd="0" presId="urn:microsoft.com/office/officeart/2005/8/layout/vList2"/>
    <dgm:cxn modelId="{DFCCA494-DB87-4869-90AD-1CBDE6D534D5}" type="presParOf" srcId="{3A870453-D311-4570-88A3-A4BCFF648711}" destId="{2A3DA301-C42E-48CE-A737-650E3C3A327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0222117-0DC8-4F5A-A764-F3D734D5C9D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0982B95-E72B-4E54-B4B4-DA65F705E89B}">
      <dgm:prSet phldrT="[Text]" custT="1"/>
      <dgm:spPr>
        <a:xfrm>
          <a:off x="25717" y="59"/>
          <a:ext cx="1698426" cy="1019055"/>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Physical wellbeing</a:t>
          </a:r>
        </a:p>
      </dgm:t>
    </dgm:pt>
    <dgm:pt modelId="{1BB91CB9-D905-48F1-A1F8-714342EBBD23}" type="parTrans" cxnId="{F0AFC59C-8DAD-4015-A6E6-C7164ACF0839}">
      <dgm:prSet/>
      <dgm:spPr/>
      <dgm:t>
        <a:bodyPr/>
        <a:lstStyle/>
        <a:p>
          <a:endParaRPr lang="en-US" sz="2200"/>
        </a:p>
      </dgm:t>
    </dgm:pt>
    <dgm:pt modelId="{9B47C511-3487-4254-B900-DC9430D423E8}" type="sibTrans" cxnId="{F0AFC59C-8DAD-4015-A6E6-C7164ACF0839}">
      <dgm:prSet/>
      <dgm:spPr/>
      <dgm:t>
        <a:bodyPr/>
        <a:lstStyle/>
        <a:p>
          <a:endParaRPr lang="en-US" sz="2200"/>
        </a:p>
      </dgm:t>
    </dgm:pt>
    <dgm:pt modelId="{43CB4846-5D7D-40F0-BA5A-3BB043277435}">
      <dgm:prSet phldrT="[Text]" custT="1"/>
      <dgm:spPr>
        <a:xfrm>
          <a:off x="1893986" y="59"/>
          <a:ext cx="1698426" cy="1019055"/>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Psychological wellbeing</a:t>
          </a:r>
        </a:p>
      </dgm:t>
    </dgm:pt>
    <dgm:pt modelId="{BFF821A9-8A56-44F6-A177-942E1A0509ED}" type="parTrans" cxnId="{2EEA4192-6698-464A-8590-FF9E47BF4EA1}">
      <dgm:prSet/>
      <dgm:spPr/>
      <dgm:t>
        <a:bodyPr/>
        <a:lstStyle/>
        <a:p>
          <a:endParaRPr lang="en-US" sz="2200"/>
        </a:p>
      </dgm:t>
    </dgm:pt>
    <dgm:pt modelId="{2B88BF29-C8CC-4F76-B6A9-97B8F9E6FD72}" type="sibTrans" cxnId="{2EEA4192-6698-464A-8590-FF9E47BF4EA1}">
      <dgm:prSet/>
      <dgm:spPr/>
      <dgm:t>
        <a:bodyPr/>
        <a:lstStyle/>
        <a:p>
          <a:endParaRPr lang="en-US" sz="2200"/>
        </a:p>
      </dgm:t>
    </dgm:pt>
    <dgm:pt modelId="{0DE1DB9C-37CA-4C64-AB6D-A0527CB194F3}">
      <dgm:prSet phldrT="[Text]" custT="1"/>
      <dgm:spPr>
        <a:xfrm>
          <a:off x="3762255" y="59"/>
          <a:ext cx="1698426" cy="1019055"/>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Mental health wellbeing</a:t>
          </a:r>
        </a:p>
      </dgm:t>
    </dgm:pt>
    <dgm:pt modelId="{C58F58F2-5C08-47C5-81AA-FEC4EC922F53}" type="parTrans" cxnId="{90DCFB9C-D083-4F0A-92BB-285FD9DBE1ED}">
      <dgm:prSet/>
      <dgm:spPr/>
      <dgm:t>
        <a:bodyPr/>
        <a:lstStyle/>
        <a:p>
          <a:endParaRPr lang="en-US" sz="2200"/>
        </a:p>
      </dgm:t>
    </dgm:pt>
    <dgm:pt modelId="{3C034EBE-D33C-4DC8-BD38-B704CA25015C}" type="sibTrans" cxnId="{90DCFB9C-D083-4F0A-92BB-285FD9DBE1ED}">
      <dgm:prSet/>
      <dgm:spPr/>
      <dgm:t>
        <a:bodyPr/>
        <a:lstStyle/>
        <a:p>
          <a:endParaRPr lang="en-US" sz="2200"/>
        </a:p>
      </dgm:t>
    </dgm:pt>
    <dgm:pt modelId="{2019C8AD-3774-492D-AD63-4DAD204CA831}" type="pres">
      <dgm:prSet presAssocID="{30222117-0DC8-4F5A-A764-F3D734D5C9D0}" presName="diagram" presStyleCnt="0">
        <dgm:presLayoutVars>
          <dgm:dir/>
          <dgm:resizeHandles val="exact"/>
        </dgm:presLayoutVars>
      </dgm:prSet>
      <dgm:spPr/>
    </dgm:pt>
    <dgm:pt modelId="{F802C725-2EF1-4DED-85AC-E56C19F47A60}" type="pres">
      <dgm:prSet presAssocID="{00982B95-E72B-4E54-B4B4-DA65F705E89B}" presName="node" presStyleLbl="node1" presStyleIdx="0" presStyleCnt="3">
        <dgm:presLayoutVars>
          <dgm:bulletEnabled val="1"/>
        </dgm:presLayoutVars>
      </dgm:prSet>
      <dgm:spPr/>
    </dgm:pt>
    <dgm:pt modelId="{50E5D450-49F7-43B6-AFED-E58AC99FD88C}" type="pres">
      <dgm:prSet presAssocID="{9B47C511-3487-4254-B900-DC9430D423E8}" presName="sibTrans" presStyleCnt="0"/>
      <dgm:spPr/>
    </dgm:pt>
    <dgm:pt modelId="{9A250D43-5536-4226-881E-E531D540F7AA}" type="pres">
      <dgm:prSet presAssocID="{43CB4846-5D7D-40F0-BA5A-3BB043277435}" presName="node" presStyleLbl="node1" presStyleIdx="1" presStyleCnt="3">
        <dgm:presLayoutVars>
          <dgm:bulletEnabled val="1"/>
        </dgm:presLayoutVars>
      </dgm:prSet>
      <dgm:spPr/>
    </dgm:pt>
    <dgm:pt modelId="{741F2956-7246-4A84-8F7C-95005D503E89}" type="pres">
      <dgm:prSet presAssocID="{2B88BF29-C8CC-4F76-B6A9-97B8F9E6FD72}" presName="sibTrans" presStyleCnt="0"/>
      <dgm:spPr/>
    </dgm:pt>
    <dgm:pt modelId="{E6B7C722-CB08-49B8-98BE-D463E5D6475F}" type="pres">
      <dgm:prSet presAssocID="{0DE1DB9C-37CA-4C64-AB6D-A0527CB194F3}" presName="node" presStyleLbl="node1" presStyleIdx="2" presStyleCnt="3">
        <dgm:presLayoutVars>
          <dgm:bulletEnabled val="1"/>
        </dgm:presLayoutVars>
      </dgm:prSet>
      <dgm:spPr/>
    </dgm:pt>
  </dgm:ptLst>
  <dgm:cxnLst>
    <dgm:cxn modelId="{C2A62504-3BF7-4A90-A459-4849DEF285DB}" type="presOf" srcId="{00982B95-E72B-4E54-B4B4-DA65F705E89B}" destId="{F802C725-2EF1-4DED-85AC-E56C19F47A60}" srcOrd="0" destOrd="0" presId="urn:microsoft.com/office/officeart/2005/8/layout/default"/>
    <dgm:cxn modelId="{36189B09-F23A-4290-B561-0ECEBBB539AD}" type="presOf" srcId="{43CB4846-5D7D-40F0-BA5A-3BB043277435}" destId="{9A250D43-5536-4226-881E-E531D540F7AA}" srcOrd="0" destOrd="0" presId="urn:microsoft.com/office/officeart/2005/8/layout/default"/>
    <dgm:cxn modelId="{20916E26-3481-4C5D-9AF1-7B363D2D9DF6}" type="presOf" srcId="{0DE1DB9C-37CA-4C64-AB6D-A0527CB194F3}" destId="{E6B7C722-CB08-49B8-98BE-D463E5D6475F}" srcOrd="0" destOrd="0" presId="urn:microsoft.com/office/officeart/2005/8/layout/default"/>
    <dgm:cxn modelId="{2EEA4192-6698-464A-8590-FF9E47BF4EA1}" srcId="{30222117-0DC8-4F5A-A764-F3D734D5C9D0}" destId="{43CB4846-5D7D-40F0-BA5A-3BB043277435}" srcOrd="1" destOrd="0" parTransId="{BFF821A9-8A56-44F6-A177-942E1A0509ED}" sibTransId="{2B88BF29-C8CC-4F76-B6A9-97B8F9E6FD72}"/>
    <dgm:cxn modelId="{F0AFC59C-8DAD-4015-A6E6-C7164ACF0839}" srcId="{30222117-0DC8-4F5A-A764-F3D734D5C9D0}" destId="{00982B95-E72B-4E54-B4B4-DA65F705E89B}" srcOrd="0" destOrd="0" parTransId="{1BB91CB9-D905-48F1-A1F8-714342EBBD23}" sibTransId="{9B47C511-3487-4254-B900-DC9430D423E8}"/>
    <dgm:cxn modelId="{90DCFB9C-D083-4F0A-92BB-285FD9DBE1ED}" srcId="{30222117-0DC8-4F5A-A764-F3D734D5C9D0}" destId="{0DE1DB9C-37CA-4C64-AB6D-A0527CB194F3}" srcOrd="2" destOrd="0" parTransId="{C58F58F2-5C08-47C5-81AA-FEC4EC922F53}" sibTransId="{3C034EBE-D33C-4DC8-BD38-B704CA25015C}"/>
    <dgm:cxn modelId="{1FDD05E1-626A-4AC5-93D5-821987976F05}" type="presOf" srcId="{30222117-0DC8-4F5A-A764-F3D734D5C9D0}" destId="{2019C8AD-3774-492D-AD63-4DAD204CA831}" srcOrd="0" destOrd="0" presId="urn:microsoft.com/office/officeart/2005/8/layout/default"/>
    <dgm:cxn modelId="{1C7A066A-1234-430C-82E2-8C5BA6ED37FF}" type="presParOf" srcId="{2019C8AD-3774-492D-AD63-4DAD204CA831}" destId="{F802C725-2EF1-4DED-85AC-E56C19F47A60}" srcOrd="0" destOrd="0" presId="urn:microsoft.com/office/officeart/2005/8/layout/default"/>
    <dgm:cxn modelId="{7E3EB928-AEE4-4B6C-B6E3-A593A93134F3}" type="presParOf" srcId="{2019C8AD-3774-492D-AD63-4DAD204CA831}" destId="{50E5D450-49F7-43B6-AFED-E58AC99FD88C}" srcOrd="1" destOrd="0" presId="urn:microsoft.com/office/officeart/2005/8/layout/default"/>
    <dgm:cxn modelId="{BF2F6AB7-452F-49CA-BCE9-86D41A0049EF}" type="presParOf" srcId="{2019C8AD-3774-492D-AD63-4DAD204CA831}" destId="{9A250D43-5536-4226-881E-E531D540F7AA}" srcOrd="2" destOrd="0" presId="urn:microsoft.com/office/officeart/2005/8/layout/default"/>
    <dgm:cxn modelId="{6D1A0F91-5482-4BC1-823C-94840CBF302A}" type="presParOf" srcId="{2019C8AD-3774-492D-AD63-4DAD204CA831}" destId="{741F2956-7246-4A84-8F7C-95005D503E89}" srcOrd="3" destOrd="0" presId="urn:microsoft.com/office/officeart/2005/8/layout/default"/>
    <dgm:cxn modelId="{1A59C0B7-07C4-4ECC-BA9A-E47D9D94EED8}" type="presParOf" srcId="{2019C8AD-3774-492D-AD63-4DAD204CA831}" destId="{E6B7C722-CB08-49B8-98BE-D463E5D6475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876FE1B-D0F8-48E6-990A-97494601C357}" type="doc">
      <dgm:prSet loTypeId="urn:microsoft.com/office/officeart/2005/8/layout/cycle5" loCatId="cycle" qsTypeId="urn:microsoft.com/office/officeart/2005/8/quickstyle/simple1" qsCatId="simple" csTypeId="urn:microsoft.com/office/officeart/2005/8/colors/colorful5" csCatId="colorful" phldr="1"/>
      <dgm:spPr/>
      <dgm:t>
        <a:bodyPr/>
        <a:lstStyle/>
        <a:p>
          <a:endParaRPr lang="en-US"/>
        </a:p>
      </dgm:t>
    </dgm:pt>
    <dgm:pt modelId="{DD94D5C2-D9C0-4ADC-9068-160F71B7CBE9}">
      <dgm:prSet phldrT="[Text]" custT="1"/>
      <dgm:spPr/>
      <dgm:t>
        <a:bodyPr/>
        <a:lstStyle/>
        <a:p>
          <a:pPr algn="ctr"/>
          <a:r>
            <a:rPr lang="en-US" sz="2200"/>
            <a:t>Recognising</a:t>
          </a:r>
        </a:p>
      </dgm:t>
    </dgm:pt>
    <dgm:pt modelId="{CB43F92D-5F58-4BD6-9991-3B362B64BA4E}" type="parTrans" cxnId="{BF7D557E-8202-48CF-B2B4-DA760334FAE9}">
      <dgm:prSet/>
      <dgm:spPr/>
      <dgm:t>
        <a:bodyPr/>
        <a:lstStyle/>
        <a:p>
          <a:pPr algn="ctr"/>
          <a:endParaRPr lang="en-US" sz="2200"/>
        </a:p>
      </dgm:t>
    </dgm:pt>
    <dgm:pt modelId="{100A5484-A3DC-4277-8EDF-5F08D936465C}" type="sibTrans" cxnId="{BF7D557E-8202-48CF-B2B4-DA760334FAE9}">
      <dgm:prSet/>
      <dgm:spPr/>
      <dgm:t>
        <a:bodyPr/>
        <a:lstStyle/>
        <a:p>
          <a:pPr algn="ctr"/>
          <a:endParaRPr lang="en-US" sz="2200"/>
        </a:p>
      </dgm:t>
    </dgm:pt>
    <dgm:pt modelId="{0ACEC79E-CEB4-42A6-8FFC-DBC556B9FECA}">
      <dgm:prSet phldrT="[Text]" custT="1"/>
      <dgm:spPr/>
      <dgm:t>
        <a:bodyPr/>
        <a:lstStyle/>
        <a:p>
          <a:pPr algn="ctr"/>
          <a:r>
            <a:rPr lang="en-US" sz="2200"/>
            <a:t>Reporting</a:t>
          </a:r>
        </a:p>
      </dgm:t>
    </dgm:pt>
    <dgm:pt modelId="{E5337D3E-5C3B-49AD-8817-4B54CACA96FD}" type="parTrans" cxnId="{E76834F1-CA47-4E88-9CD3-19F66CA8B678}">
      <dgm:prSet/>
      <dgm:spPr/>
      <dgm:t>
        <a:bodyPr/>
        <a:lstStyle/>
        <a:p>
          <a:pPr algn="ctr"/>
          <a:endParaRPr lang="en-US" sz="2200"/>
        </a:p>
      </dgm:t>
    </dgm:pt>
    <dgm:pt modelId="{6A7A3282-6BFD-4062-9154-EC12F200A399}" type="sibTrans" cxnId="{E76834F1-CA47-4E88-9CD3-19F66CA8B678}">
      <dgm:prSet/>
      <dgm:spPr/>
      <dgm:t>
        <a:bodyPr/>
        <a:lstStyle/>
        <a:p>
          <a:pPr algn="ctr"/>
          <a:endParaRPr lang="en-US" sz="2200"/>
        </a:p>
      </dgm:t>
    </dgm:pt>
    <dgm:pt modelId="{922611AC-4AD3-481A-B033-29B8A60C45EE}">
      <dgm:prSet phldrT="[Text]" custT="1"/>
      <dgm:spPr/>
      <dgm:t>
        <a:bodyPr/>
        <a:lstStyle/>
        <a:p>
          <a:pPr algn="ctr"/>
          <a:r>
            <a:rPr lang="en-US" sz="2200"/>
            <a:t>Documenting</a:t>
          </a:r>
        </a:p>
      </dgm:t>
    </dgm:pt>
    <dgm:pt modelId="{6BF8688D-EB11-4FF3-9F6F-FCCF358E5A73}" type="parTrans" cxnId="{8A98D68D-C0AE-4DAC-ABD7-92A44846CABE}">
      <dgm:prSet/>
      <dgm:spPr/>
      <dgm:t>
        <a:bodyPr/>
        <a:lstStyle/>
        <a:p>
          <a:pPr algn="ctr"/>
          <a:endParaRPr lang="en-US" sz="2200"/>
        </a:p>
      </dgm:t>
    </dgm:pt>
    <dgm:pt modelId="{1663D317-6448-4A5A-9030-0C1B2A4922C3}" type="sibTrans" cxnId="{8A98D68D-C0AE-4DAC-ABD7-92A44846CABE}">
      <dgm:prSet/>
      <dgm:spPr/>
      <dgm:t>
        <a:bodyPr/>
        <a:lstStyle/>
        <a:p>
          <a:pPr algn="ctr"/>
          <a:endParaRPr lang="en-US" sz="2200"/>
        </a:p>
      </dgm:t>
    </dgm:pt>
    <dgm:pt modelId="{0627228F-50EA-4367-B5C1-0A7D845E9BE1}" type="pres">
      <dgm:prSet presAssocID="{0876FE1B-D0F8-48E6-990A-97494601C357}" presName="cycle" presStyleCnt="0">
        <dgm:presLayoutVars>
          <dgm:dir/>
          <dgm:resizeHandles val="exact"/>
        </dgm:presLayoutVars>
      </dgm:prSet>
      <dgm:spPr/>
    </dgm:pt>
    <dgm:pt modelId="{5C5EB1AD-B60C-4D57-8E1C-5D486B2C763A}" type="pres">
      <dgm:prSet presAssocID="{DD94D5C2-D9C0-4ADC-9068-160F71B7CBE9}" presName="node" presStyleLbl="node1" presStyleIdx="0" presStyleCnt="3" custScaleX="119904">
        <dgm:presLayoutVars>
          <dgm:bulletEnabled val="1"/>
        </dgm:presLayoutVars>
      </dgm:prSet>
      <dgm:spPr/>
    </dgm:pt>
    <dgm:pt modelId="{D83EECD6-3B64-49CA-BCBC-5E4D690F8355}" type="pres">
      <dgm:prSet presAssocID="{DD94D5C2-D9C0-4ADC-9068-160F71B7CBE9}" presName="spNode" presStyleCnt="0"/>
      <dgm:spPr/>
    </dgm:pt>
    <dgm:pt modelId="{14357110-0ECE-4ACE-8300-E8CAE3CAD530}" type="pres">
      <dgm:prSet presAssocID="{100A5484-A3DC-4277-8EDF-5F08D936465C}" presName="sibTrans" presStyleLbl="sibTrans1D1" presStyleIdx="0" presStyleCnt="3"/>
      <dgm:spPr/>
    </dgm:pt>
    <dgm:pt modelId="{2BF3B8D1-C3D4-4F8B-91F1-E2996F49ABA9}" type="pres">
      <dgm:prSet presAssocID="{0ACEC79E-CEB4-42A6-8FFC-DBC556B9FECA}" presName="node" presStyleLbl="node1" presStyleIdx="1" presStyleCnt="3" custScaleX="148695" custRadScaleRad="109229" custRadScaleInc="-6896">
        <dgm:presLayoutVars>
          <dgm:bulletEnabled val="1"/>
        </dgm:presLayoutVars>
      </dgm:prSet>
      <dgm:spPr/>
    </dgm:pt>
    <dgm:pt modelId="{2C117B88-1A1C-48BE-B100-CFD997A14647}" type="pres">
      <dgm:prSet presAssocID="{0ACEC79E-CEB4-42A6-8FFC-DBC556B9FECA}" presName="spNode" presStyleCnt="0"/>
      <dgm:spPr/>
    </dgm:pt>
    <dgm:pt modelId="{2227709B-FE1C-4B75-B6AE-A7B2F86B784B}" type="pres">
      <dgm:prSet presAssocID="{6A7A3282-6BFD-4062-9154-EC12F200A399}" presName="sibTrans" presStyleLbl="sibTrans1D1" presStyleIdx="1" presStyleCnt="3"/>
      <dgm:spPr/>
    </dgm:pt>
    <dgm:pt modelId="{6883732D-CE46-4691-9071-E0BE186BDB50}" type="pres">
      <dgm:prSet presAssocID="{922611AC-4AD3-481A-B033-29B8A60C45EE}" presName="node" presStyleLbl="node1" presStyleIdx="2" presStyleCnt="3" custScaleX="148695" custRadScaleRad="110079" custRadScaleInc="7465">
        <dgm:presLayoutVars>
          <dgm:bulletEnabled val="1"/>
        </dgm:presLayoutVars>
      </dgm:prSet>
      <dgm:spPr/>
    </dgm:pt>
    <dgm:pt modelId="{1AE6D41D-5C16-43E8-8823-E4ACDF80FCCD}" type="pres">
      <dgm:prSet presAssocID="{922611AC-4AD3-481A-B033-29B8A60C45EE}" presName="spNode" presStyleCnt="0"/>
      <dgm:spPr/>
    </dgm:pt>
    <dgm:pt modelId="{6741A311-B620-4ADA-AABF-317918552E50}" type="pres">
      <dgm:prSet presAssocID="{1663D317-6448-4A5A-9030-0C1B2A4922C3}" presName="sibTrans" presStyleLbl="sibTrans1D1" presStyleIdx="2" presStyleCnt="3"/>
      <dgm:spPr/>
    </dgm:pt>
  </dgm:ptLst>
  <dgm:cxnLst>
    <dgm:cxn modelId="{486AB107-1A9E-48A1-9174-908B191E356C}" type="presOf" srcId="{6A7A3282-6BFD-4062-9154-EC12F200A399}" destId="{2227709B-FE1C-4B75-B6AE-A7B2F86B784B}" srcOrd="0" destOrd="0" presId="urn:microsoft.com/office/officeart/2005/8/layout/cycle5"/>
    <dgm:cxn modelId="{68739017-6CDD-402C-BC34-6E3B758E6B92}" type="presOf" srcId="{0876FE1B-D0F8-48E6-990A-97494601C357}" destId="{0627228F-50EA-4367-B5C1-0A7D845E9BE1}" srcOrd="0" destOrd="0" presId="urn:microsoft.com/office/officeart/2005/8/layout/cycle5"/>
    <dgm:cxn modelId="{D82CF71B-46CD-4BDC-AFD7-E41FBE5C1847}" type="presOf" srcId="{DD94D5C2-D9C0-4ADC-9068-160F71B7CBE9}" destId="{5C5EB1AD-B60C-4D57-8E1C-5D486B2C763A}" srcOrd="0" destOrd="0" presId="urn:microsoft.com/office/officeart/2005/8/layout/cycle5"/>
    <dgm:cxn modelId="{82CDF140-16B9-49C3-8123-CDE196BF9036}" type="presOf" srcId="{100A5484-A3DC-4277-8EDF-5F08D936465C}" destId="{14357110-0ECE-4ACE-8300-E8CAE3CAD530}" srcOrd="0" destOrd="0" presId="urn:microsoft.com/office/officeart/2005/8/layout/cycle5"/>
    <dgm:cxn modelId="{7079874E-5FC2-447D-9D93-272A61463F2E}" type="presOf" srcId="{922611AC-4AD3-481A-B033-29B8A60C45EE}" destId="{6883732D-CE46-4691-9071-E0BE186BDB50}" srcOrd="0" destOrd="0" presId="urn:microsoft.com/office/officeart/2005/8/layout/cycle5"/>
    <dgm:cxn modelId="{BF7D557E-8202-48CF-B2B4-DA760334FAE9}" srcId="{0876FE1B-D0F8-48E6-990A-97494601C357}" destId="{DD94D5C2-D9C0-4ADC-9068-160F71B7CBE9}" srcOrd="0" destOrd="0" parTransId="{CB43F92D-5F58-4BD6-9991-3B362B64BA4E}" sibTransId="{100A5484-A3DC-4277-8EDF-5F08D936465C}"/>
    <dgm:cxn modelId="{8A98D68D-C0AE-4DAC-ABD7-92A44846CABE}" srcId="{0876FE1B-D0F8-48E6-990A-97494601C357}" destId="{922611AC-4AD3-481A-B033-29B8A60C45EE}" srcOrd="2" destOrd="0" parTransId="{6BF8688D-EB11-4FF3-9F6F-FCCF358E5A73}" sibTransId="{1663D317-6448-4A5A-9030-0C1B2A4922C3}"/>
    <dgm:cxn modelId="{EFE220CE-3BF3-41FF-B107-FFFE16CFA8A5}" type="presOf" srcId="{0ACEC79E-CEB4-42A6-8FFC-DBC556B9FECA}" destId="{2BF3B8D1-C3D4-4F8B-91F1-E2996F49ABA9}" srcOrd="0" destOrd="0" presId="urn:microsoft.com/office/officeart/2005/8/layout/cycle5"/>
    <dgm:cxn modelId="{246D4BE8-9522-4269-A957-EBF9BAE4ABAA}" type="presOf" srcId="{1663D317-6448-4A5A-9030-0C1B2A4922C3}" destId="{6741A311-B620-4ADA-AABF-317918552E50}" srcOrd="0" destOrd="0" presId="urn:microsoft.com/office/officeart/2005/8/layout/cycle5"/>
    <dgm:cxn modelId="{E76834F1-CA47-4E88-9CD3-19F66CA8B678}" srcId="{0876FE1B-D0F8-48E6-990A-97494601C357}" destId="{0ACEC79E-CEB4-42A6-8FFC-DBC556B9FECA}" srcOrd="1" destOrd="0" parTransId="{E5337D3E-5C3B-49AD-8817-4B54CACA96FD}" sibTransId="{6A7A3282-6BFD-4062-9154-EC12F200A399}"/>
    <dgm:cxn modelId="{8C7A49B8-2E05-4F07-B97F-EAEBA496237C}" type="presParOf" srcId="{0627228F-50EA-4367-B5C1-0A7D845E9BE1}" destId="{5C5EB1AD-B60C-4D57-8E1C-5D486B2C763A}" srcOrd="0" destOrd="0" presId="urn:microsoft.com/office/officeart/2005/8/layout/cycle5"/>
    <dgm:cxn modelId="{82C360FA-8E72-43C0-949B-23ADDBE8EF1C}" type="presParOf" srcId="{0627228F-50EA-4367-B5C1-0A7D845E9BE1}" destId="{D83EECD6-3B64-49CA-BCBC-5E4D690F8355}" srcOrd="1" destOrd="0" presId="urn:microsoft.com/office/officeart/2005/8/layout/cycle5"/>
    <dgm:cxn modelId="{F3609663-DC0C-4D3C-A319-63BB904C3237}" type="presParOf" srcId="{0627228F-50EA-4367-B5C1-0A7D845E9BE1}" destId="{14357110-0ECE-4ACE-8300-E8CAE3CAD530}" srcOrd="2" destOrd="0" presId="urn:microsoft.com/office/officeart/2005/8/layout/cycle5"/>
    <dgm:cxn modelId="{B8F31D7D-8DD8-41F5-8B22-CEE99F93D618}" type="presParOf" srcId="{0627228F-50EA-4367-B5C1-0A7D845E9BE1}" destId="{2BF3B8D1-C3D4-4F8B-91F1-E2996F49ABA9}" srcOrd="3" destOrd="0" presId="urn:microsoft.com/office/officeart/2005/8/layout/cycle5"/>
    <dgm:cxn modelId="{2C05879A-D2F6-4789-A85A-27347256034E}" type="presParOf" srcId="{0627228F-50EA-4367-B5C1-0A7D845E9BE1}" destId="{2C117B88-1A1C-48BE-B100-CFD997A14647}" srcOrd="4" destOrd="0" presId="urn:microsoft.com/office/officeart/2005/8/layout/cycle5"/>
    <dgm:cxn modelId="{9BFC5A89-DA9C-4246-B7E7-E1BCDD544BE5}" type="presParOf" srcId="{0627228F-50EA-4367-B5C1-0A7D845E9BE1}" destId="{2227709B-FE1C-4B75-B6AE-A7B2F86B784B}" srcOrd="5" destOrd="0" presId="urn:microsoft.com/office/officeart/2005/8/layout/cycle5"/>
    <dgm:cxn modelId="{60DF97A8-2390-4195-B308-4FABC416750F}" type="presParOf" srcId="{0627228F-50EA-4367-B5C1-0A7D845E9BE1}" destId="{6883732D-CE46-4691-9071-E0BE186BDB50}" srcOrd="6" destOrd="0" presId="urn:microsoft.com/office/officeart/2005/8/layout/cycle5"/>
    <dgm:cxn modelId="{0546A9C7-3F43-4C2E-A309-CD41EE0F37A6}" type="presParOf" srcId="{0627228F-50EA-4367-B5C1-0A7D845E9BE1}" destId="{1AE6D41D-5C16-43E8-8823-E4ACDF80FCCD}" srcOrd="7" destOrd="0" presId="urn:microsoft.com/office/officeart/2005/8/layout/cycle5"/>
    <dgm:cxn modelId="{7C4B84A9-918D-4595-B6D8-F76FA831910E}" type="presParOf" srcId="{0627228F-50EA-4367-B5C1-0A7D845E9BE1}" destId="{6741A311-B620-4ADA-AABF-317918552E50}"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0222117-0DC8-4F5A-A764-F3D734D5C9D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0982B95-E72B-4E54-B4B4-DA65F705E89B}">
      <dgm:prSet phldrT="[Text]" custT="1"/>
      <dgm:spPr/>
      <dgm:t>
        <a:bodyPr/>
        <a:lstStyle/>
        <a:p>
          <a:r>
            <a:rPr lang="en-US" sz="2200"/>
            <a:t>Physical changes</a:t>
          </a:r>
        </a:p>
      </dgm:t>
    </dgm:pt>
    <dgm:pt modelId="{1BB91CB9-D905-48F1-A1F8-714342EBBD23}" type="parTrans" cxnId="{F0AFC59C-8DAD-4015-A6E6-C7164ACF0839}">
      <dgm:prSet/>
      <dgm:spPr/>
      <dgm:t>
        <a:bodyPr/>
        <a:lstStyle/>
        <a:p>
          <a:endParaRPr lang="en-US" sz="2200"/>
        </a:p>
      </dgm:t>
    </dgm:pt>
    <dgm:pt modelId="{9B47C511-3487-4254-B900-DC9430D423E8}" type="sibTrans" cxnId="{F0AFC59C-8DAD-4015-A6E6-C7164ACF0839}">
      <dgm:prSet/>
      <dgm:spPr/>
      <dgm:t>
        <a:bodyPr/>
        <a:lstStyle/>
        <a:p>
          <a:endParaRPr lang="en-US" sz="2200"/>
        </a:p>
      </dgm:t>
    </dgm:pt>
    <dgm:pt modelId="{43CB4846-5D7D-40F0-BA5A-3BB043277435}">
      <dgm:prSet phldrT="[Text]" custT="1"/>
      <dgm:spPr/>
      <dgm:t>
        <a:bodyPr/>
        <a:lstStyle/>
        <a:p>
          <a:r>
            <a:rPr lang="en-US" sz="2200"/>
            <a:t>Mood changes</a:t>
          </a:r>
        </a:p>
      </dgm:t>
    </dgm:pt>
    <dgm:pt modelId="{BFF821A9-8A56-44F6-A177-942E1A0509ED}" type="parTrans" cxnId="{2EEA4192-6698-464A-8590-FF9E47BF4EA1}">
      <dgm:prSet/>
      <dgm:spPr/>
      <dgm:t>
        <a:bodyPr/>
        <a:lstStyle/>
        <a:p>
          <a:endParaRPr lang="en-US" sz="2200"/>
        </a:p>
      </dgm:t>
    </dgm:pt>
    <dgm:pt modelId="{2B88BF29-C8CC-4F76-B6A9-97B8F9E6FD72}" type="sibTrans" cxnId="{2EEA4192-6698-464A-8590-FF9E47BF4EA1}">
      <dgm:prSet/>
      <dgm:spPr/>
      <dgm:t>
        <a:bodyPr/>
        <a:lstStyle/>
        <a:p>
          <a:endParaRPr lang="en-US" sz="2200"/>
        </a:p>
      </dgm:t>
    </dgm:pt>
    <dgm:pt modelId="{2019C8AD-3774-492D-AD63-4DAD204CA831}" type="pres">
      <dgm:prSet presAssocID="{30222117-0DC8-4F5A-A764-F3D734D5C9D0}" presName="diagram" presStyleCnt="0">
        <dgm:presLayoutVars>
          <dgm:dir/>
          <dgm:resizeHandles val="exact"/>
        </dgm:presLayoutVars>
      </dgm:prSet>
      <dgm:spPr/>
    </dgm:pt>
    <dgm:pt modelId="{F802C725-2EF1-4DED-85AC-E56C19F47A60}" type="pres">
      <dgm:prSet presAssocID="{00982B95-E72B-4E54-B4B4-DA65F705E89B}" presName="node" presStyleLbl="node1" presStyleIdx="0" presStyleCnt="2">
        <dgm:presLayoutVars>
          <dgm:bulletEnabled val="1"/>
        </dgm:presLayoutVars>
      </dgm:prSet>
      <dgm:spPr/>
    </dgm:pt>
    <dgm:pt modelId="{50E5D450-49F7-43B6-AFED-E58AC99FD88C}" type="pres">
      <dgm:prSet presAssocID="{9B47C511-3487-4254-B900-DC9430D423E8}" presName="sibTrans" presStyleCnt="0"/>
      <dgm:spPr/>
    </dgm:pt>
    <dgm:pt modelId="{9A250D43-5536-4226-881E-E531D540F7AA}" type="pres">
      <dgm:prSet presAssocID="{43CB4846-5D7D-40F0-BA5A-3BB043277435}" presName="node" presStyleLbl="node1" presStyleIdx="1" presStyleCnt="2">
        <dgm:presLayoutVars>
          <dgm:bulletEnabled val="1"/>
        </dgm:presLayoutVars>
      </dgm:prSet>
      <dgm:spPr/>
    </dgm:pt>
  </dgm:ptLst>
  <dgm:cxnLst>
    <dgm:cxn modelId="{C2A62504-3BF7-4A90-A459-4849DEF285DB}" type="presOf" srcId="{00982B95-E72B-4E54-B4B4-DA65F705E89B}" destId="{F802C725-2EF1-4DED-85AC-E56C19F47A60}" srcOrd="0" destOrd="0" presId="urn:microsoft.com/office/officeart/2005/8/layout/default"/>
    <dgm:cxn modelId="{36189B09-F23A-4290-B561-0ECEBBB539AD}" type="presOf" srcId="{43CB4846-5D7D-40F0-BA5A-3BB043277435}" destId="{9A250D43-5536-4226-881E-E531D540F7AA}" srcOrd="0" destOrd="0" presId="urn:microsoft.com/office/officeart/2005/8/layout/default"/>
    <dgm:cxn modelId="{2EEA4192-6698-464A-8590-FF9E47BF4EA1}" srcId="{30222117-0DC8-4F5A-A764-F3D734D5C9D0}" destId="{43CB4846-5D7D-40F0-BA5A-3BB043277435}" srcOrd="1" destOrd="0" parTransId="{BFF821A9-8A56-44F6-A177-942E1A0509ED}" sibTransId="{2B88BF29-C8CC-4F76-B6A9-97B8F9E6FD72}"/>
    <dgm:cxn modelId="{F0AFC59C-8DAD-4015-A6E6-C7164ACF0839}" srcId="{30222117-0DC8-4F5A-A764-F3D734D5C9D0}" destId="{00982B95-E72B-4E54-B4B4-DA65F705E89B}" srcOrd="0" destOrd="0" parTransId="{1BB91CB9-D905-48F1-A1F8-714342EBBD23}" sibTransId="{9B47C511-3487-4254-B900-DC9430D423E8}"/>
    <dgm:cxn modelId="{1FDD05E1-626A-4AC5-93D5-821987976F05}" type="presOf" srcId="{30222117-0DC8-4F5A-A764-F3D734D5C9D0}" destId="{2019C8AD-3774-492D-AD63-4DAD204CA831}" srcOrd="0" destOrd="0" presId="urn:microsoft.com/office/officeart/2005/8/layout/default"/>
    <dgm:cxn modelId="{1C7A066A-1234-430C-82E2-8C5BA6ED37FF}" type="presParOf" srcId="{2019C8AD-3774-492D-AD63-4DAD204CA831}" destId="{F802C725-2EF1-4DED-85AC-E56C19F47A60}" srcOrd="0" destOrd="0" presId="urn:microsoft.com/office/officeart/2005/8/layout/default"/>
    <dgm:cxn modelId="{7E3EB928-AEE4-4B6C-B6E3-A593A93134F3}" type="presParOf" srcId="{2019C8AD-3774-492D-AD63-4DAD204CA831}" destId="{50E5D450-49F7-43B6-AFED-E58AC99FD88C}" srcOrd="1" destOrd="0" presId="urn:microsoft.com/office/officeart/2005/8/layout/default"/>
    <dgm:cxn modelId="{BF2F6AB7-452F-49CA-BCE9-86D41A0049EF}" type="presParOf" srcId="{2019C8AD-3774-492D-AD63-4DAD204CA831}" destId="{9A250D43-5536-4226-881E-E531D540F7AA}"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5915A0C-7F77-411E-BCBA-AB8BB0EAFAA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6668C60-F314-4EC1-8BCB-B9F5FC91BC66}">
      <dgm:prSet phldrT="[Text]" custT="1"/>
      <dgm:spPr/>
      <dgm:t>
        <a:bodyPr/>
        <a:lstStyle/>
        <a:p>
          <a:r>
            <a:rPr lang="en-US" sz="2200"/>
            <a:t>Acute pain</a:t>
          </a:r>
        </a:p>
      </dgm:t>
    </dgm:pt>
    <dgm:pt modelId="{B34B76C3-E577-4EED-90CA-F5375E2CB97D}" type="parTrans" cxnId="{598B0AAE-44B7-4D79-8F5A-0E9F3BD2AEA1}">
      <dgm:prSet/>
      <dgm:spPr/>
      <dgm:t>
        <a:bodyPr/>
        <a:lstStyle/>
        <a:p>
          <a:endParaRPr lang="en-US" sz="2200"/>
        </a:p>
      </dgm:t>
    </dgm:pt>
    <dgm:pt modelId="{FE8CBD0B-8553-4F21-9E04-1581783A1EE7}" type="sibTrans" cxnId="{598B0AAE-44B7-4D79-8F5A-0E9F3BD2AEA1}">
      <dgm:prSet/>
      <dgm:spPr/>
      <dgm:t>
        <a:bodyPr/>
        <a:lstStyle/>
        <a:p>
          <a:endParaRPr lang="en-US" sz="2200"/>
        </a:p>
      </dgm:t>
    </dgm:pt>
    <dgm:pt modelId="{CD7191A1-09F1-4150-8985-FEEE5327F538}">
      <dgm:prSet phldrT="[Text]" custT="1"/>
      <dgm:spPr/>
      <dgm:t>
        <a:bodyPr/>
        <a:lstStyle/>
        <a:p>
          <a:r>
            <a:rPr lang="en-US" sz="2200">
              <a:solidFill>
                <a:schemeClr val="tx1">
                  <a:lumMod val="75000"/>
                  <a:lumOff val="25000"/>
                </a:schemeClr>
              </a:solidFill>
            </a:rPr>
            <a:t>Limited duration</a:t>
          </a:r>
          <a:endParaRPr lang="en-US" sz="2200" dirty="0">
            <a:solidFill>
              <a:schemeClr val="tx1">
                <a:lumMod val="75000"/>
                <a:lumOff val="25000"/>
              </a:schemeClr>
            </a:solidFill>
          </a:endParaRPr>
        </a:p>
      </dgm:t>
    </dgm:pt>
    <dgm:pt modelId="{240E5DF0-56D0-4A33-9ABD-3741EA4209BC}" type="parTrans" cxnId="{342F15AC-F8D6-4D28-86F5-D31F53BD1E4A}">
      <dgm:prSet/>
      <dgm:spPr/>
      <dgm:t>
        <a:bodyPr/>
        <a:lstStyle/>
        <a:p>
          <a:endParaRPr lang="en-US" sz="2200"/>
        </a:p>
      </dgm:t>
    </dgm:pt>
    <dgm:pt modelId="{AAF24C62-85DF-4407-A280-3867C02700D6}" type="sibTrans" cxnId="{342F15AC-F8D6-4D28-86F5-D31F53BD1E4A}">
      <dgm:prSet/>
      <dgm:spPr/>
      <dgm:t>
        <a:bodyPr/>
        <a:lstStyle/>
        <a:p>
          <a:endParaRPr lang="en-US" sz="2200"/>
        </a:p>
      </dgm:t>
    </dgm:pt>
    <dgm:pt modelId="{84FBAC4F-2802-49E3-BF60-04A27CD85698}">
      <dgm:prSet phldrT="[Text]" custT="1"/>
      <dgm:spPr/>
      <dgm:t>
        <a:bodyPr/>
        <a:lstStyle/>
        <a:p>
          <a:r>
            <a:rPr lang="en-US" sz="2200"/>
            <a:t>Chronic pain</a:t>
          </a:r>
        </a:p>
      </dgm:t>
    </dgm:pt>
    <dgm:pt modelId="{75A6885B-5513-4E4A-B815-28201170838E}" type="parTrans" cxnId="{AB655D45-2C46-46A5-8B93-DE15693CCDBB}">
      <dgm:prSet/>
      <dgm:spPr/>
      <dgm:t>
        <a:bodyPr/>
        <a:lstStyle/>
        <a:p>
          <a:endParaRPr lang="en-US" sz="2200"/>
        </a:p>
      </dgm:t>
    </dgm:pt>
    <dgm:pt modelId="{E3E7A097-B41D-45CD-85CF-49EF14B2B1D5}" type="sibTrans" cxnId="{AB655D45-2C46-46A5-8B93-DE15693CCDBB}">
      <dgm:prSet/>
      <dgm:spPr/>
      <dgm:t>
        <a:bodyPr/>
        <a:lstStyle/>
        <a:p>
          <a:endParaRPr lang="en-US" sz="2200"/>
        </a:p>
      </dgm:t>
    </dgm:pt>
    <dgm:pt modelId="{B1CEFAAB-C979-47DF-B803-757FB24346CF}">
      <dgm:prSet phldrT="[Text]" custT="1"/>
      <dgm:spPr/>
      <dgm:t>
        <a:bodyPr/>
        <a:lstStyle/>
        <a:p>
          <a:r>
            <a:rPr lang="en-US" sz="2200">
              <a:solidFill>
                <a:schemeClr val="tx1">
                  <a:lumMod val="75000"/>
                  <a:lumOff val="25000"/>
                </a:schemeClr>
              </a:solidFill>
            </a:rPr>
            <a:t>Longer duration and often resistant to medication</a:t>
          </a:r>
          <a:endParaRPr lang="en-US" sz="2200" dirty="0">
            <a:solidFill>
              <a:schemeClr val="tx1">
                <a:lumMod val="75000"/>
                <a:lumOff val="25000"/>
              </a:schemeClr>
            </a:solidFill>
          </a:endParaRPr>
        </a:p>
      </dgm:t>
    </dgm:pt>
    <dgm:pt modelId="{05BDF34B-149F-403C-BF11-FB8D3E3A3B54}" type="parTrans" cxnId="{EB0E387A-8334-401D-9B36-D67B0C48AB7D}">
      <dgm:prSet/>
      <dgm:spPr/>
      <dgm:t>
        <a:bodyPr/>
        <a:lstStyle/>
        <a:p>
          <a:endParaRPr lang="en-US" sz="2200"/>
        </a:p>
      </dgm:t>
    </dgm:pt>
    <dgm:pt modelId="{8104704C-6428-4666-9211-495FC983E248}" type="sibTrans" cxnId="{EB0E387A-8334-401D-9B36-D67B0C48AB7D}">
      <dgm:prSet/>
      <dgm:spPr/>
      <dgm:t>
        <a:bodyPr/>
        <a:lstStyle/>
        <a:p>
          <a:endParaRPr lang="en-US" sz="2200"/>
        </a:p>
      </dgm:t>
    </dgm:pt>
    <dgm:pt modelId="{7D7285B8-71E2-46B3-9473-D23DAC57020D}" type="pres">
      <dgm:prSet presAssocID="{55915A0C-7F77-411E-BCBA-AB8BB0EAFAAC}" presName="linear" presStyleCnt="0">
        <dgm:presLayoutVars>
          <dgm:animLvl val="lvl"/>
          <dgm:resizeHandles val="exact"/>
        </dgm:presLayoutVars>
      </dgm:prSet>
      <dgm:spPr/>
    </dgm:pt>
    <dgm:pt modelId="{3A89B7E6-1EF9-4D8A-AEF9-86B621CB74F9}" type="pres">
      <dgm:prSet presAssocID="{56668C60-F314-4EC1-8BCB-B9F5FC91BC66}" presName="parentText" presStyleLbl="node1" presStyleIdx="0" presStyleCnt="2">
        <dgm:presLayoutVars>
          <dgm:chMax val="0"/>
          <dgm:bulletEnabled val="1"/>
        </dgm:presLayoutVars>
      </dgm:prSet>
      <dgm:spPr/>
    </dgm:pt>
    <dgm:pt modelId="{84598859-5093-4534-842D-BF653A268E74}" type="pres">
      <dgm:prSet presAssocID="{56668C60-F314-4EC1-8BCB-B9F5FC91BC66}" presName="childText" presStyleLbl="revTx" presStyleIdx="0" presStyleCnt="2">
        <dgm:presLayoutVars>
          <dgm:bulletEnabled val="1"/>
        </dgm:presLayoutVars>
      </dgm:prSet>
      <dgm:spPr/>
    </dgm:pt>
    <dgm:pt modelId="{97FC008C-258B-47C5-BF02-200DFE0A63D0}" type="pres">
      <dgm:prSet presAssocID="{84FBAC4F-2802-49E3-BF60-04A27CD85698}" presName="parentText" presStyleLbl="node1" presStyleIdx="1" presStyleCnt="2">
        <dgm:presLayoutVars>
          <dgm:chMax val="0"/>
          <dgm:bulletEnabled val="1"/>
        </dgm:presLayoutVars>
      </dgm:prSet>
      <dgm:spPr/>
    </dgm:pt>
    <dgm:pt modelId="{AA98CCE1-2846-4DBB-BC15-B79B396C2846}" type="pres">
      <dgm:prSet presAssocID="{84FBAC4F-2802-49E3-BF60-04A27CD85698}" presName="childText" presStyleLbl="revTx" presStyleIdx="1" presStyleCnt="2">
        <dgm:presLayoutVars>
          <dgm:bulletEnabled val="1"/>
        </dgm:presLayoutVars>
      </dgm:prSet>
      <dgm:spPr/>
    </dgm:pt>
  </dgm:ptLst>
  <dgm:cxnLst>
    <dgm:cxn modelId="{6ED20D13-13D2-4B73-B1A3-C97A8BFD7982}" type="presOf" srcId="{55915A0C-7F77-411E-BCBA-AB8BB0EAFAAC}" destId="{7D7285B8-71E2-46B3-9473-D23DAC57020D}" srcOrd="0" destOrd="0" presId="urn:microsoft.com/office/officeart/2005/8/layout/vList2"/>
    <dgm:cxn modelId="{371F3D1A-66B9-4385-A6F4-48A889D9798C}" type="presOf" srcId="{CD7191A1-09F1-4150-8985-FEEE5327F538}" destId="{84598859-5093-4534-842D-BF653A268E74}" srcOrd="0" destOrd="0" presId="urn:microsoft.com/office/officeart/2005/8/layout/vList2"/>
    <dgm:cxn modelId="{0C0A7723-6703-4A0E-B872-C18B4A3867F0}" type="presOf" srcId="{84FBAC4F-2802-49E3-BF60-04A27CD85698}" destId="{97FC008C-258B-47C5-BF02-200DFE0A63D0}" srcOrd="0" destOrd="0" presId="urn:microsoft.com/office/officeart/2005/8/layout/vList2"/>
    <dgm:cxn modelId="{780A8861-9BED-4713-9744-ED6BDB6110A9}" type="presOf" srcId="{56668C60-F314-4EC1-8BCB-B9F5FC91BC66}" destId="{3A89B7E6-1EF9-4D8A-AEF9-86B621CB74F9}" srcOrd="0" destOrd="0" presId="urn:microsoft.com/office/officeart/2005/8/layout/vList2"/>
    <dgm:cxn modelId="{AB655D45-2C46-46A5-8B93-DE15693CCDBB}" srcId="{55915A0C-7F77-411E-BCBA-AB8BB0EAFAAC}" destId="{84FBAC4F-2802-49E3-BF60-04A27CD85698}" srcOrd="1" destOrd="0" parTransId="{75A6885B-5513-4E4A-B815-28201170838E}" sibTransId="{E3E7A097-B41D-45CD-85CF-49EF14B2B1D5}"/>
    <dgm:cxn modelId="{EB0E387A-8334-401D-9B36-D67B0C48AB7D}" srcId="{84FBAC4F-2802-49E3-BF60-04A27CD85698}" destId="{B1CEFAAB-C979-47DF-B803-757FB24346CF}" srcOrd="0" destOrd="0" parTransId="{05BDF34B-149F-403C-BF11-FB8D3E3A3B54}" sibTransId="{8104704C-6428-4666-9211-495FC983E248}"/>
    <dgm:cxn modelId="{342F15AC-F8D6-4D28-86F5-D31F53BD1E4A}" srcId="{56668C60-F314-4EC1-8BCB-B9F5FC91BC66}" destId="{CD7191A1-09F1-4150-8985-FEEE5327F538}" srcOrd="0" destOrd="0" parTransId="{240E5DF0-56D0-4A33-9ABD-3741EA4209BC}" sibTransId="{AAF24C62-85DF-4407-A280-3867C02700D6}"/>
    <dgm:cxn modelId="{598B0AAE-44B7-4D79-8F5A-0E9F3BD2AEA1}" srcId="{55915A0C-7F77-411E-BCBA-AB8BB0EAFAAC}" destId="{56668C60-F314-4EC1-8BCB-B9F5FC91BC66}" srcOrd="0" destOrd="0" parTransId="{B34B76C3-E577-4EED-90CA-F5375E2CB97D}" sibTransId="{FE8CBD0B-8553-4F21-9E04-1581783A1EE7}"/>
    <dgm:cxn modelId="{4E338FB5-CAF7-4324-9BB0-7B184529ABB8}" type="presOf" srcId="{B1CEFAAB-C979-47DF-B803-757FB24346CF}" destId="{AA98CCE1-2846-4DBB-BC15-B79B396C2846}" srcOrd="0" destOrd="0" presId="urn:microsoft.com/office/officeart/2005/8/layout/vList2"/>
    <dgm:cxn modelId="{D664E39E-00D5-4CBC-98E4-0F819BF7F3C8}" type="presParOf" srcId="{7D7285B8-71E2-46B3-9473-D23DAC57020D}" destId="{3A89B7E6-1EF9-4D8A-AEF9-86B621CB74F9}" srcOrd="0" destOrd="0" presId="urn:microsoft.com/office/officeart/2005/8/layout/vList2"/>
    <dgm:cxn modelId="{0AED15AF-1BA4-4E6E-A280-76840F8DCF23}" type="presParOf" srcId="{7D7285B8-71E2-46B3-9473-D23DAC57020D}" destId="{84598859-5093-4534-842D-BF653A268E74}" srcOrd="1" destOrd="0" presId="urn:microsoft.com/office/officeart/2005/8/layout/vList2"/>
    <dgm:cxn modelId="{E90C325D-CF4B-4087-9056-758DDCFCADB3}" type="presParOf" srcId="{7D7285B8-71E2-46B3-9473-D23DAC57020D}" destId="{97FC008C-258B-47C5-BF02-200DFE0A63D0}" srcOrd="2" destOrd="0" presId="urn:microsoft.com/office/officeart/2005/8/layout/vList2"/>
    <dgm:cxn modelId="{83D1567F-C7BB-473D-89D7-F8491896EB5E}" type="presParOf" srcId="{7D7285B8-71E2-46B3-9473-D23DAC57020D}" destId="{AA98CCE1-2846-4DBB-BC15-B79B396C284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58DB5CD-E0B2-480B-90DE-228EBE42209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33EA860-4140-4C01-A6BF-1CDB1A31FA0C}">
      <dgm:prSet phldrT="[Text]" custT="1"/>
      <dgm:spPr/>
      <dgm:t>
        <a:bodyPr/>
        <a:lstStyle/>
        <a:p>
          <a:pPr>
            <a:buSzPts val="1100"/>
            <a:buFont typeface="Wingdings" panose="05000000000000000000" pitchFamily="2" charset="2"/>
            <a:buChar char=""/>
          </a:pPr>
          <a:r>
            <a:rPr lang="en-AU" sz="2200"/>
            <a:t>Emotional responses, e.g. anger, anxiety, despair</a:t>
          </a:r>
          <a:endParaRPr lang="en-US" sz="2200"/>
        </a:p>
      </dgm:t>
    </dgm:pt>
    <dgm:pt modelId="{DC509287-CAE1-40E7-9390-48406FFD8DA4}" type="parTrans" cxnId="{28A61C73-5971-43BD-B16F-8FC0961ECF0B}">
      <dgm:prSet/>
      <dgm:spPr/>
      <dgm:t>
        <a:bodyPr/>
        <a:lstStyle/>
        <a:p>
          <a:endParaRPr lang="en-US" sz="2200"/>
        </a:p>
      </dgm:t>
    </dgm:pt>
    <dgm:pt modelId="{2732249C-7C01-4302-988C-CAF377459384}" type="sibTrans" cxnId="{28A61C73-5971-43BD-B16F-8FC0961ECF0B}">
      <dgm:prSet/>
      <dgm:spPr/>
      <dgm:t>
        <a:bodyPr/>
        <a:lstStyle/>
        <a:p>
          <a:endParaRPr lang="en-US" sz="2200"/>
        </a:p>
      </dgm:t>
    </dgm:pt>
    <dgm:pt modelId="{E0FD4364-9110-4717-AA71-78D4C91EDDCE}">
      <dgm:prSet phldrT="[Text]" custT="1"/>
      <dgm:spPr/>
      <dgm:t>
        <a:bodyPr/>
        <a:lstStyle/>
        <a:p>
          <a:pPr>
            <a:buSzPts val="1100"/>
            <a:buFont typeface="Wingdings" panose="05000000000000000000" pitchFamily="2" charset="2"/>
            <a:buChar char=""/>
          </a:pPr>
          <a:r>
            <a:rPr lang="en-AU" sz="2200"/>
            <a:t>Feeling disempowered for not being able to do certain tasks due to the pain and discomfort</a:t>
          </a:r>
          <a:endParaRPr lang="en-US" sz="2200"/>
        </a:p>
      </dgm:t>
    </dgm:pt>
    <dgm:pt modelId="{138255BD-813B-4E40-8B84-437B672AB198}" type="parTrans" cxnId="{6B4E4EB1-D870-4B47-88F3-12EB92B6911C}">
      <dgm:prSet/>
      <dgm:spPr/>
      <dgm:t>
        <a:bodyPr/>
        <a:lstStyle/>
        <a:p>
          <a:endParaRPr lang="en-US" sz="2200"/>
        </a:p>
      </dgm:t>
    </dgm:pt>
    <dgm:pt modelId="{CEF6B3E8-E026-492C-9762-A9B2CC0D764D}" type="sibTrans" cxnId="{6B4E4EB1-D870-4B47-88F3-12EB92B6911C}">
      <dgm:prSet/>
      <dgm:spPr/>
      <dgm:t>
        <a:bodyPr/>
        <a:lstStyle/>
        <a:p>
          <a:endParaRPr lang="en-US" sz="2200"/>
        </a:p>
      </dgm:t>
    </dgm:pt>
    <dgm:pt modelId="{4BC4E349-B5FA-48BB-93CC-4C7725AE7314}">
      <dgm:prSet custT="1"/>
      <dgm:spPr/>
      <dgm:t>
        <a:bodyPr/>
        <a:lstStyle/>
        <a:p>
          <a:pPr>
            <a:buSzPts val="1100"/>
            <a:buFont typeface="Wingdings" panose="05000000000000000000" pitchFamily="2" charset="2"/>
            <a:buChar char=""/>
          </a:pPr>
          <a:r>
            <a:rPr lang="en-AU" sz="2200"/>
            <a:t>Feeling isolated </a:t>
          </a:r>
          <a:endParaRPr lang="en-US" sz="2200"/>
        </a:p>
      </dgm:t>
    </dgm:pt>
    <dgm:pt modelId="{0ABD9D9B-AA97-4357-B818-90754537598B}" type="parTrans" cxnId="{16A0337A-858E-4730-8D81-F52B71057223}">
      <dgm:prSet/>
      <dgm:spPr/>
      <dgm:t>
        <a:bodyPr/>
        <a:lstStyle/>
        <a:p>
          <a:endParaRPr lang="en-US" sz="2200"/>
        </a:p>
      </dgm:t>
    </dgm:pt>
    <dgm:pt modelId="{7737A3A6-8DA2-4C88-94ED-8476957C29B3}" type="sibTrans" cxnId="{16A0337A-858E-4730-8D81-F52B71057223}">
      <dgm:prSet/>
      <dgm:spPr/>
      <dgm:t>
        <a:bodyPr/>
        <a:lstStyle/>
        <a:p>
          <a:endParaRPr lang="en-US" sz="2200"/>
        </a:p>
      </dgm:t>
    </dgm:pt>
    <dgm:pt modelId="{99123061-0F22-4751-9D24-CB103A2AFDE6}">
      <dgm:prSet custT="1"/>
      <dgm:spPr/>
      <dgm:t>
        <a:bodyPr/>
        <a:lstStyle/>
        <a:p>
          <a:pPr>
            <a:buSzPts val="1100"/>
            <a:buFont typeface="Wingdings" panose="05000000000000000000" pitchFamily="2" charset="2"/>
            <a:buChar char=""/>
          </a:pPr>
          <a:r>
            <a:rPr lang="en-AU" sz="2200"/>
            <a:t>Behaviours of concern, e.g. self-injury</a:t>
          </a:r>
          <a:endParaRPr lang="en-US" sz="2200"/>
        </a:p>
      </dgm:t>
    </dgm:pt>
    <dgm:pt modelId="{533863AC-1B56-41CD-B4F0-BA0ADE4B78D4}" type="parTrans" cxnId="{680469FA-454C-47E6-ADF4-2778FC288AC8}">
      <dgm:prSet/>
      <dgm:spPr/>
      <dgm:t>
        <a:bodyPr/>
        <a:lstStyle/>
        <a:p>
          <a:endParaRPr lang="en-US" sz="2200"/>
        </a:p>
      </dgm:t>
    </dgm:pt>
    <dgm:pt modelId="{657ACB8E-9458-4DC8-A77B-423CD9B223F8}" type="sibTrans" cxnId="{680469FA-454C-47E6-ADF4-2778FC288AC8}">
      <dgm:prSet/>
      <dgm:spPr/>
      <dgm:t>
        <a:bodyPr/>
        <a:lstStyle/>
        <a:p>
          <a:endParaRPr lang="en-US" sz="2200"/>
        </a:p>
      </dgm:t>
    </dgm:pt>
    <dgm:pt modelId="{3755422E-2FE0-4363-8530-E70FF0351EF1}" type="pres">
      <dgm:prSet presAssocID="{458DB5CD-E0B2-480B-90DE-228EBE42209D}" presName="linear" presStyleCnt="0">
        <dgm:presLayoutVars>
          <dgm:animLvl val="lvl"/>
          <dgm:resizeHandles val="exact"/>
        </dgm:presLayoutVars>
      </dgm:prSet>
      <dgm:spPr/>
    </dgm:pt>
    <dgm:pt modelId="{9DCA9557-A697-4485-B9B0-A8521FDB08A7}" type="pres">
      <dgm:prSet presAssocID="{933EA860-4140-4C01-A6BF-1CDB1A31FA0C}" presName="parentText" presStyleLbl="node1" presStyleIdx="0" presStyleCnt="4">
        <dgm:presLayoutVars>
          <dgm:chMax val="0"/>
          <dgm:bulletEnabled val="1"/>
        </dgm:presLayoutVars>
      </dgm:prSet>
      <dgm:spPr/>
    </dgm:pt>
    <dgm:pt modelId="{50308DB8-81E5-4E24-A99C-4A44A9357D9B}" type="pres">
      <dgm:prSet presAssocID="{2732249C-7C01-4302-988C-CAF377459384}" presName="spacer" presStyleCnt="0"/>
      <dgm:spPr/>
    </dgm:pt>
    <dgm:pt modelId="{9DD3BF3B-B7B7-4BCA-BC09-A352C6409142}" type="pres">
      <dgm:prSet presAssocID="{E0FD4364-9110-4717-AA71-78D4C91EDDCE}" presName="parentText" presStyleLbl="node1" presStyleIdx="1" presStyleCnt="4">
        <dgm:presLayoutVars>
          <dgm:chMax val="0"/>
          <dgm:bulletEnabled val="1"/>
        </dgm:presLayoutVars>
      </dgm:prSet>
      <dgm:spPr/>
    </dgm:pt>
    <dgm:pt modelId="{BF09506A-5519-4F60-819B-94F65746D28A}" type="pres">
      <dgm:prSet presAssocID="{CEF6B3E8-E026-492C-9762-A9B2CC0D764D}" presName="spacer" presStyleCnt="0"/>
      <dgm:spPr/>
    </dgm:pt>
    <dgm:pt modelId="{5ED75D8B-EB9D-4641-9275-79F5C423619E}" type="pres">
      <dgm:prSet presAssocID="{4BC4E349-B5FA-48BB-93CC-4C7725AE7314}" presName="parentText" presStyleLbl="node1" presStyleIdx="2" presStyleCnt="4">
        <dgm:presLayoutVars>
          <dgm:chMax val="0"/>
          <dgm:bulletEnabled val="1"/>
        </dgm:presLayoutVars>
      </dgm:prSet>
      <dgm:spPr/>
    </dgm:pt>
    <dgm:pt modelId="{1E6E378B-F036-4B45-9F42-34AD8DEEA553}" type="pres">
      <dgm:prSet presAssocID="{7737A3A6-8DA2-4C88-94ED-8476957C29B3}" presName="spacer" presStyleCnt="0"/>
      <dgm:spPr/>
    </dgm:pt>
    <dgm:pt modelId="{49E5CE6D-19B3-4A05-A09C-5B6FB6030BD9}" type="pres">
      <dgm:prSet presAssocID="{99123061-0F22-4751-9D24-CB103A2AFDE6}" presName="parentText" presStyleLbl="node1" presStyleIdx="3" presStyleCnt="4">
        <dgm:presLayoutVars>
          <dgm:chMax val="0"/>
          <dgm:bulletEnabled val="1"/>
        </dgm:presLayoutVars>
      </dgm:prSet>
      <dgm:spPr/>
    </dgm:pt>
  </dgm:ptLst>
  <dgm:cxnLst>
    <dgm:cxn modelId="{8CA4ED00-8F95-48E1-8E59-AA9BC51793C1}" type="presOf" srcId="{458DB5CD-E0B2-480B-90DE-228EBE42209D}" destId="{3755422E-2FE0-4363-8530-E70FF0351EF1}" srcOrd="0" destOrd="0" presId="urn:microsoft.com/office/officeart/2005/8/layout/vList2"/>
    <dgm:cxn modelId="{A3206167-1B1A-433E-A022-B86298C3C5E4}" type="presOf" srcId="{4BC4E349-B5FA-48BB-93CC-4C7725AE7314}" destId="{5ED75D8B-EB9D-4641-9275-79F5C423619E}" srcOrd="0" destOrd="0" presId="urn:microsoft.com/office/officeart/2005/8/layout/vList2"/>
    <dgm:cxn modelId="{28A61C73-5971-43BD-B16F-8FC0961ECF0B}" srcId="{458DB5CD-E0B2-480B-90DE-228EBE42209D}" destId="{933EA860-4140-4C01-A6BF-1CDB1A31FA0C}" srcOrd="0" destOrd="0" parTransId="{DC509287-CAE1-40E7-9390-48406FFD8DA4}" sibTransId="{2732249C-7C01-4302-988C-CAF377459384}"/>
    <dgm:cxn modelId="{4B9DCF56-8AC3-48A7-BED9-60E5044F75C2}" type="presOf" srcId="{933EA860-4140-4C01-A6BF-1CDB1A31FA0C}" destId="{9DCA9557-A697-4485-B9B0-A8521FDB08A7}" srcOrd="0" destOrd="0" presId="urn:microsoft.com/office/officeart/2005/8/layout/vList2"/>
    <dgm:cxn modelId="{16A0337A-858E-4730-8D81-F52B71057223}" srcId="{458DB5CD-E0B2-480B-90DE-228EBE42209D}" destId="{4BC4E349-B5FA-48BB-93CC-4C7725AE7314}" srcOrd="2" destOrd="0" parTransId="{0ABD9D9B-AA97-4357-B818-90754537598B}" sibTransId="{7737A3A6-8DA2-4C88-94ED-8476957C29B3}"/>
    <dgm:cxn modelId="{6B4E4EB1-D870-4B47-88F3-12EB92B6911C}" srcId="{458DB5CD-E0B2-480B-90DE-228EBE42209D}" destId="{E0FD4364-9110-4717-AA71-78D4C91EDDCE}" srcOrd="1" destOrd="0" parTransId="{138255BD-813B-4E40-8B84-437B672AB198}" sibTransId="{CEF6B3E8-E026-492C-9762-A9B2CC0D764D}"/>
    <dgm:cxn modelId="{D351C4DA-D554-4E8C-9DE2-8836B3625026}" type="presOf" srcId="{E0FD4364-9110-4717-AA71-78D4C91EDDCE}" destId="{9DD3BF3B-B7B7-4BCA-BC09-A352C6409142}" srcOrd="0" destOrd="0" presId="urn:microsoft.com/office/officeart/2005/8/layout/vList2"/>
    <dgm:cxn modelId="{83FA68F3-B58B-46FF-99E9-F6B981E2B04A}" type="presOf" srcId="{99123061-0F22-4751-9D24-CB103A2AFDE6}" destId="{49E5CE6D-19B3-4A05-A09C-5B6FB6030BD9}" srcOrd="0" destOrd="0" presId="urn:microsoft.com/office/officeart/2005/8/layout/vList2"/>
    <dgm:cxn modelId="{680469FA-454C-47E6-ADF4-2778FC288AC8}" srcId="{458DB5CD-E0B2-480B-90DE-228EBE42209D}" destId="{99123061-0F22-4751-9D24-CB103A2AFDE6}" srcOrd="3" destOrd="0" parTransId="{533863AC-1B56-41CD-B4F0-BA0ADE4B78D4}" sibTransId="{657ACB8E-9458-4DC8-A77B-423CD9B223F8}"/>
    <dgm:cxn modelId="{6E9F43E9-DDC0-4941-9F06-AC866F5911E8}" type="presParOf" srcId="{3755422E-2FE0-4363-8530-E70FF0351EF1}" destId="{9DCA9557-A697-4485-B9B0-A8521FDB08A7}" srcOrd="0" destOrd="0" presId="urn:microsoft.com/office/officeart/2005/8/layout/vList2"/>
    <dgm:cxn modelId="{F92E48DB-BFDA-40A5-B897-06A82D91B172}" type="presParOf" srcId="{3755422E-2FE0-4363-8530-E70FF0351EF1}" destId="{50308DB8-81E5-4E24-A99C-4A44A9357D9B}" srcOrd="1" destOrd="0" presId="urn:microsoft.com/office/officeart/2005/8/layout/vList2"/>
    <dgm:cxn modelId="{05B38B22-E043-455F-898A-C94A57A2A673}" type="presParOf" srcId="{3755422E-2FE0-4363-8530-E70FF0351EF1}" destId="{9DD3BF3B-B7B7-4BCA-BC09-A352C6409142}" srcOrd="2" destOrd="0" presId="urn:microsoft.com/office/officeart/2005/8/layout/vList2"/>
    <dgm:cxn modelId="{4E709481-617A-40B2-9B35-D7B73A33D66E}" type="presParOf" srcId="{3755422E-2FE0-4363-8530-E70FF0351EF1}" destId="{BF09506A-5519-4F60-819B-94F65746D28A}" srcOrd="3" destOrd="0" presId="urn:microsoft.com/office/officeart/2005/8/layout/vList2"/>
    <dgm:cxn modelId="{DD256924-E4A6-4C0C-AEC2-4D7C7D73D0C3}" type="presParOf" srcId="{3755422E-2FE0-4363-8530-E70FF0351EF1}" destId="{5ED75D8B-EB9D-4641-9275-79F5C423619E}" srcOrd="4" destOrd="0" presId="urn:microsoft.com/office/officeart/2005/8/layout/vList2"/>
    <dgm:cxn modelId="{57731847-376A-4B5F-94C8-68D768FC0FBF}" type="presParOf" srcId="{3755422E-2FE0-4363-8530-E70FF0351EF1}" destId="{1E6E378B-F036-4B45-9F42-34AD8DEEA553}" srcOrd="5" destOrd="0" presId="urn:microsoft.com/office/officeart/2005/8/layout/vList2"/>
    <dgm:cxn modelId="{737D3F70-50C2-4100-9C57-1112C00896B9}" type="presParOf" srcId="{3755422E-2FE0-4363-8530-E70FF0351EF1}" destId="{49E5CE6D-19B3-4A05-A09C-5B6FB6030BD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F2FF0EC-E597-44FF-AE02-5A1DEC0D548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8D405AC-9C56-43E8-97A2-4F6C56A16AD2}">
      <dgm:prSet phldrT="[Text]" custT="1"/>
      <dgm:spPr/>
      <dgm:t>
        <a:bodyPr/>
        <a:lstStyle/>
        <a:p>
          <a:r>
            <a:rPr lang="en-US" sz="2200"/>
            <a:t>Arthritis</a:t>
          </a:r>
          <a:endParaRPr lang="en-US" sz="2200" dirty="0"/>
        </a:p>
      </dgm:t>
    </dgm:pt>
    <dgm:pt modelId="{D6D6036F-5C15-402E-A3AC-1ED2C8C5C894}" type="parTrans" cxnId="{BF20C6DF-E8D1-446E-A766-D55BF3F82EBE}">
      <dgm:prSet/>
      <dgm:spPr/>
      <dgm:t>
        <a:bodyPr/>
        <a:lstStyle/>
        <a:p>
          <a:endParaRPr lang="en-US" sz="2200"/>
        </a:p>
      </dgm:t>
    </dgm:pt>
    <dgm:pt modelId="{F4A31590-9832-476F-8178-03C63129F613}" type="sibTrans" cxnId="{BF20C6DF-E8D1-446E-A766-D55BF3F82EBE}">
      <dgm:prSet/>
      <dgm:spPr/>
      <dgm:t>
        <a:bodyPr/>
        <a:lstStyle/>
        <a:p>
          <a:endParaRPr lang="en-US" sz="2200"/>
        </a:p>
      </dgm:t>
    </dgm:pt>
    <dgm:pt modelId="{C10B1DAC-371C-4628-AB1F-186A9631F360}">
      <dgm:prSet phldrT="[Text]" custT="1"/>
      <dgm:spPr/>
      <dgm:t>
        <a:bodyPr/>
        <a:lstStyle/>
        <a:p>
          <a:r>
            <a:rPr lang="en-US" sz="2200"/>
            <a:t>Fibromyalgia</a:t>
          </a:r>
          <a:endParaRPr lang="en-US" sz="2200" dirty="0"/>
        </a:p>
      </dgm:t>
    </dgm:pt>
    <dgm:pt modelId="{5F528A8F-D44E-421A-A1F7-321D08F89696}" type="parTrans" cxnId="{E7DD68B2-628C-46BF-87B1-97B79488897B}">
      <dgm:prSet/>
      <dgm:spPr/>
      <dgm:t>
        <a:bodyPr/>
        <a:lstStyle/>
        <a:p>
          <a:endParaRPr lang="en-US" sz="2200"/>
        </a:p>
      </dgm:t>
    </dgm:pt>
    <dgm:pt modelId="{FAF54CB5-FBDF-497F-A0DC-B45D380B5FE3}" type="sibTrans" cxnId="{E7DD68B2-628C-46BF-87B1-97B79488897B}">
      <dgm:prSet/>
      <dgm:spPr/>
      <dgm:t>
        <a:bodyPr/>
        <a:lstStyle/>
        <a:p>
          <a:endParaRPr lang="en-US" sz="2200"/>
        </a:p>
      </dgm:t>
    </dgm:pt>
    <dgm:pt modelId="{0A41690D-EF1A-4DC7-AB72-137E4F406296}">
      <dgm:prSet phldrT="[Text]" custT="1"/>
      <dgm:spPr/>
      <dgm:t>
        <a:bodyPr/>
        <a:lstStyle/>
        <a:p>
          <a:r>
            <a:rPr lang="en-US" sz="2200"/>
            <a:t>Cancer</a:t>
          </a:r>
          <a:endParaRPr lang="en-US" sz="2200" dirty="0"/>
        </a:p>
      </dgm:t>
    </dgm:pt>
    <dgm:pt modelId="{A5C9ACD9-F328-425F-B8DC-990D76B3BF58}" type="parTrans" cxnId="{59901C65-690A-45CA-84E4-5011B538C007}">
      <dgm:prSet/>
      <dgm:spPr/>
      <dgm:t>
        <a:bodyPr/>
        <a:lstStyle/>
        <a:p>
          <a:endParaRPr lang="en-US" sz="2200"/>
        </a:p>
      </dgm:t>
    </dgm:pt>
    <dgm:pt modelId="{DD791221-6758-471D-8B4D-8403E542139E}" type="sibTrans" cxnId="{59901C65-690A-45CA-84E4-5011B538C007}">
      <dgm:prSet/>
      <dgm:spPr/>
      <dgm:t>
        <a:bodyPr/>
        <a:lstStyle/>
        <a:p>
          <a:endParaRPr lang="en-US" sz="2200"/>
        </a:p>
      </dgm:t>
    </dgm:pt>
    <dgm:pt modelId="{F8DAF679-CD44-49AC-A14D-80F6854B7B08}">
      <dgm:prSet phldrT="[Text]" custT="1"/>
      <dgm:spPr/>
      <dgm:t>
        <a:bodyPr/>
        <a:lstStyle/>
        <a:p>
          <a:r>
            <a:rPr lang="en-US" sz="2200"/>
            <a:t>Circulatory problems</a:t>
          </a:r>
          <a:endParaRPr lang="en-US" sz="2200" dirty="0"/>
        </a:p>
      </dgm:t>
    </dgm:pt>
    <dgm:pt modelId="{0F6C15CC-1FC4-487E-8E0A-726006B21E04}" type="parTrans" cxnId="{60AB546B-D6BB-4A6F-A253-1301189E486F}">
      <dgm:prSet/>
      <dgm:spPr/>
      <dgm:t>
        <a:bodyPr/>
        <a:lstStyle/>
        <a:p>
          <a:endParaRPr lang="en-US" sz="2200"/>
        </a:p>
      </dgm:t>
    </dgm:pt>
    <dgm:pt modelId="{6030FBC8-E894-4859-A73A-25E823282362}" type="sibTrans" cxnId="{60AB546B-D6BB-4A6F-A253-1301189E486F}">
      <dgm:prSet/>
      <dgm:spPr/>
      <dgm:t>
        <a:bodyPr/>
        <a:lstStyle/>
        <a:p>
          <a:endParaRPr lang="en-US" sz="2200"/>
        </a:p>
      </dgm:t>
    </dgm:pt>
    <dgm:pt modelId="{AEC1D528-8C7E-4E04-80DF-D48B98A3AA7C}">
      <dgm:prSet phldrT="[Text]" custT="1"/>
      <dgm:spPr/>
      <dgm:t>
        <a:bodyPr/>
        <a:lstStyle/>
        <a:p>
          <a:r>
            <a:rPr lang="en-US" sz="2200"/>
            <a:t>Bowel disease</a:t>
          </a:r>
          <a:endParaRPr lang="en-US" sz="2200" dirty="0"/>
        </a:p>
      </dgm:t>
    </dgm:pt>
    <dgm:pt modelId="{4DF8778A-8840-4976-AA69-6E253D5FD416}" type="parTrans" cxnId="{B41A252C-D780-4DDF-84D3-1D0DDA581CCB}">
      <dgm:prSet/>
      <dgm:spPr/>
      <dgm:t>
        <a:bodyPr/>
        <a:lstStyle/>
        <a:p>
          <a:endParaRPr lang="en-US" sz="2200"/>
        </a:p>
      </dgm:t>
    </dgm:pt>
    <dgm:pt modelId="{6B18917B-D63B-4981-9FD5-EC72360CEF85}" type="sibTrans" cxnId="{B41A252C-D780-4DDF-84D3-1D0DDA581CCB}">
      <dgm:prSet/>
      <dgm:spPr/>
      <dgm:t>
        <a:bodyPr/>
        <a:lstStyle/>
        <a:p>
          <a:endParaRPr lang="en-US" sz="2200"/>
        </a:p>
      </dgm:t>
    </dgm:pt>
    <dgm:pt modelId="{2FCAF6EA-DF48-46EA-BD04-ED25757F0A06}">
      <dgm:prSet custT="1"/>
      <dgm:spPr/>
      <dgm:t>
        <a:bodyPr/>
        <a:lstStyle/>
        <a:p>
          <a:r>
            <a:rPr lang="en-US" sz="2200"/>
            <a:t>Urinary tract infections</a:t>
          </a:r>
          <a:endParaRPr lang="en-US" sz="2200" dirty="0"/>
        </a:p>
      </dgm:t>
    </dgm:pt>
    <dgm:pt modelId="{BDCECA2C-4AB5-46D1-914A-9161E1F47AF7}" type="parTrans" cxnId="{1903FD4B-E5EC-4A0F-B8F8-635F9A68BFFF}">
      <dgm:prSet/>
      <dgm:spPr/>
      <dgm:t>
        <a:bodyPr/>
        <a:lstStyle/>
        <a:p>
          <a:endParaRPr lang="en-US" sz="2200"/>
        </a:p>
      </dgm:t>
    </dgm:pt>
    <dgm:pt modelId="{EB435AD9-FFB8-48DB-874C-E8BBC9C7CA68}" type="sibTrans" cxnId="{1903FD4B-E5EC-4A0F-B8F8-635F9A68BFFF}">
      <dgm:prSet/>
      <dgm:spPr/>
      <dgm:t>
        <a:bodyPr/>
        <a:lstStyle/>
        <a:p>
          <a:endParaRPr lang="en-US" sz="2200"/>
        </a:p>
      </dgm:t>
    </dgm:pt>
    <dgm:pt modelId="{82F92D75-FB38-4F28-B563-84E2E4FF80F1}">
      <dgm:prSet custT="1"/>
      <dgm:spPr/>
      <dgm:t>
        <a:bodyPr/>
        <a:lstStyle/>
        <a:p>
          <a:r>
            <a:rPr lang="en-US" sz="2200"/>
            <a:t>Pressure injuries</a:t>
          </a:r>
          <a:endParaRPr lang="en-US" sz="2200" dirty="0"/>
        </a:p>
      </dgm:t>
    </dgm:pt>
    <dgm:pt modelId="{9BD15C11-F242-4F0A-86E6-1EC96454F018}" type="parTrans" cxnId="{29575B91-7BEF-4A58-A7D5-F95E7C94266E}">
      <dgm:prSet/>
      <dgm:spPr/>
      <dgm:t>
        <a:bodyPr/>
        <a:lstStyle/>
        <a:p>
          <a:endParaRPr lang="en-US" sz="2200"/>
        </a:p>
      </dgm:t>
    </dgm:pt>
    <dgm:pt modelId="{68BDB7F5-1B29-4A9C-96CB-B5612AB27158}" type="sibTrans" cxnId="{29575B91-7BEF-4A58-A7D5-F95E7C94266E}">
      <dgm:prSet/>
      <dgm:spPr/>
      <dgm:t>
        <a:bodyPr/>
        <a:lstStyle/>
        <a:p>
          <a:endParaRPr lang="en-US" sz="2200"/>
        </a:p>
      </dgm:t>
    </dgm:pt>
    <dgm:pt modelId="{B8B29E50-2DE4-40EE-AFAC-322170D2730A}">
      <dgm:prSet custT="1"/>
      <dgm:spPr/>
      <dgm:t>
        <a:bodyPr/>
        <a:lstStyle/>
        <a:p>
          <a:r>
            <a:rPr lang="en-US" sz="2200"/>
            <a:t>Old injuries</a:t>
          </a:r>
          <a:endParaRPr lang="en-US" sz="2200" dirty="0"/>
        </a:p>
      </dgm:t>
    </dgm:pt>
    <dgm:pt modelId="{E7D0EACD-898B-463E-BFBC-EF28FBDFA7F9}" type="parTrans" cxnId="{D42C1277-0507-4913-8DD9-BB765B6F0326}">
      <dgm:prSet/>
      <dgm:spPr/>
      <dgm:t>
        <a:bodyPr/>
        <a:lstStyle/>
        <a:p>
          <a:endParaRPr lang="en-US" sz="2200"/>
        </a:p>
      </dgm:t>
    </dgm:pt>
    <dgm:pt modelId="{41354460-00DF-4882-9A5C-45EB4CB05EDA}" type="sibTrans" cxnId="{D42C1277-0507-4913-8DD9-BB765B6F0326}">
      <dgm:prSet/>
      <dgm:spPr/>
      <dgm:t>
        <a:bodyPr/>
        <a:lstStyle/>
        <a:p>
          <a:endParaRPr lang="en-US" sz="2200"/>
        </a:p>
      </dgm:t>
    </dgm:pt>
    <dgm:pt modelId="{56551B2A-4C04-42DF-99C5-5EC4CFBD23E4}">
      <dgm:prSet custT="1"/>
      <dgm:spPr/>
      <dgm:t>
        <a:bodyPr/>
        <a:lstStyle/>
        <a:p>
          <a:r>
            <a:rPr lang="en-US" sz="2200"/>
            <a:t>Infections</a:t>
          </a:r>
          <a:endParaRPr lang="en-US" sz="2200" dirty="0">
            <a:highlight>
              <a:srgbClr val="FFFF00"/>
            </a:highlight>
          </a:endParaRPr>
        </a:p>
      </dgm:t>
    </dgm:pt>
    <dgm:pt modelId="{F114AB44-BA26-4B8D-866F-71C305D96B09}" type="parTrans" cxnId="{C16ED976-1A7E-4414-B17B-CD83E7F10AEC}">
      <dgm:prSet/>
      <dgm:spPr/>
      <dgm:t>
        <a:bodyPr/>
        <a:lstStyle/>
        <a:p>
          <a:endParaRPr lang="en-US" sz="2200"/>
        </a:p>
      </dgm:t>
    </dgm:pt>
    <dgm:pt modelId="{2C9C9F80-3CD7-4D6B-A405-05E8682F0BC0}" type="sibTrans" cxnId="{C16ED976-1A7E-4414-B17B-CD83E7F10AEC}">
      <dgm:prSet/>
      <dgm:spPr/>
      <dgm:t>
        <a:bodyPr/>
        <a:lstStyle/>
        <a:p>
          <a:endParaRPr lang="en-US" sz="2200"/>
        </a:p>
      </dgm:t>
    </dgm:pt>
    <dgm:pt modelId="{971DAE67-FF9E-44D8-858F-D582A71CA919}" type="pres">
      <dgm:prSet presAssocID="{4F2FF0EC-E597-44FF-AE02-5A1DEC0D5483}" presName="diagram" presStyleCnt="0">
        <dgm:presLayoutVars>
          <dgm:dir/>
          <dgm:resizeHandles val="exact"/>
        </dgm:presLayoutVars>
      </dgm:prSet>
      <dgm:spPr/>
    </dgm:pt>
    <dgm:pt modelId="{A14056B2-3850-42D7-9398-F18E00FCFA7A}" type="pres">
      <dgm:prSet presAssocID="{88D405AC-9C56-43E8-97A2-4F6C56A16AD2}" presName="node" presStyleLbl="node1" presStyleIdx="0" presStyleCnt="9">
        <dgm:presLayoutVars>
          <dgm:bulletEnabled val="1"/>
        </dgm:presLayoutVars>
      </dgm:prSet>
      <dgm:spPr/>
    </dgm:pt>
    <dgm:pt modelId="{3514E2D4-BBB1-4445-B216-A8CD782FB7BA}" type="pres">
      <dgm:prSet presAssocID="{F4A31590-9832-476F-8178-03C63129F613}" presName="sibTrans" presStyleCnt="0"/>
      <dgm:spPr/>
    </dgm:pt>
    <dgm:pt modelId="{51C573E9-88FC-4692-BF98-85D669D2D60C}" type="pres">
      <dgm:prSet presAssocID="{C10B1DAC-371C-4628-AB1F-186A9631F360}" presName="node" presStyleLbl="node1" presStyleIdx="1" presStyleCnt="9">
        <dgm:presLayoutVars>
          <dgm:bulletEnabled val="1"/>
        </dgm:presLayoutVars>
      </dgm:prSet>
      <dgm:spPr/>
    </dgm:pt>
    <dgm:pt modelId="{C2C80D34-3556-48F3-A845-2070333F400E}" type="pres">
      <dgm:prSet presAssocID="{FAF54CB5-FBDF-497F-A0DC-B45D380B5FE3}" presName="sibTrans" presStyleCnt="0"/>
      <dgm:spPr/>
    </dgm:pt>
    <dgm:pt modelId="{CB45D4E5-0F5F-4FB4-86CF-C32185C03932}" type="pres">
      <dgm:prSet presAssocID="{0A41690D-EF1A-4DC7-AB72-137E4F406296}" presName="node" presStyleLbl="node1" presStyleIdx="2" presStyleCnt="9">
        <dgm:presLayoutVars>
          <dgm:bulletEnabled val="1"/>
        </dgm:presLayoutVars>
      </dgm:prSet>
      <dgm:spPr/>
    </dgm:pt>
    <dgm:pt modelId="{25B4A1D6-89EB-4A70-8F6A-CE088D6AE0C9}" type="pres">
      <dgm:prSet presAssocID="{DD791221-6758-471D-8B4D-8403E542139E}" presName="sibTrans" presStyleCnt="0"/>
      <dgm:spPr/>
    </dgm:pt>
    <dgm:pt modelId="{AAB258E4-D91C-4669-A10C-EAF0FE41BD8C}" type="pres">
      <dgm:prSet presAssocID="{F8DAF679-CD44-49AC-A14D-80F6854B7B08}" presName="node" presStyleLbl="node1" presStyleIdx="3" presStyleCnt="9">
        <dgm:presLayoutVars>
          <dgm:bulletEnabled val="1"/>
        </dgm:presLayoutVars>
      </dgm:prSet>
      <dgm:spPr/>
    </dgm:pt>
    <dgm:pt modelId="{F794BF53-07A7-4941-8500-97903B174AAD}" type="pres">
      <dgm:prSet presAssocID="{6030FBC8-E894-4859-A73A-25E823282362}" presName="sibTrans" presStyleCnt="0"/>
      <dgm:spPr/>
    </dgm:pt>
    <dgm:pt modelId="{8AF53BF0-B713-47CA-96F6-D93CE28B7EB5}" type="pres">
      <dgm:prSet presAssocID="{AEC1D528-8C7E-4E04-80DF-D48B98A3AA7C}" presName="node" presStyleLbl="node1" presStyleIdx="4" presStyleCnt="9">
        <dgm:presLayoutVars>
          <dgm:bulletEnabled val="1"/>
        </dgm:presLayoutVars>
      </dgm:prSet>
      <dgm:spPr/>
    </dgm:pt>
    <dgm:pt modelId="{FF51DEFB-93AE-40D8-8C1F-98015E01C4F2}" type="pres">
      <dgm:prSet presAssocID="{6B18917B-D63B-4981-9FD5-EC72360CEF85}" presName="sibTrans" presStyleCnt="0"/>
      <dgm:spPr/>
    </dgm:pt>
    <dgm:pt modelId="{35EB9498-C53B-417A-B85B-9D2633DFBF4F}" type="pres">
      <dgm:prSet presAssocID="{2FCAF6EA-DF48-46EA-BD04-ED25757F0A06}" presName="node" presStyleLbl="node1" presStyleIdx="5" presStyleCnt="9">
        <dgm:presLayoutVars>
          <dgm:bulletEnabled val="1"/>
        </dgm:presLayoutVars>
      </dgm:prSet>
      <dgm:spPr/>
    </dgm:pt>
    <dgm:pt modelId="{612FC319-8A82-4869-849F-A2C4F3190A02}" type="pres">
      <dgm:prSet presAssocID="{EB435AD9-FFB8-48DB-874C-E8BBC9C7CA68}" presName="sibTrans" presStyleCnt="0"/>
      <dgm:spPr/>
    </dgm:pt>
    <dgm:pt modelId="{CBC1A9B4-FD8E-4C42-A706-1741EA3788DF}" type="pres">
      <dgm:prSet presAssocID="{82F92D75-FB38-4F28-B563-84E2E4FF80F1}" presName="node" presStyleLbl="node1" presStyleIdx="6" presStyleCnt="9">
        <dgm:presLayoutVars>
          <dgm:bulletEnabled val="1"/>
        </dgm:presLayoutVars>
      </dgm:prSet>
      <dgm:spPr/>
    </dgm:pt>
    <dgm:pt modelId="{43164B78-21AB-4899-86FA-836CF8AE0568}" type="pres">
      <dgm:prSet presAssocID="{68BDB7F5-1B29-4A9C-96CB-B5612AB27158}" presName="sibTrans" presStyleCnt="0"/>
      <dgm:spPr/>
    </dgm:pt>
    <dgm:pt modelId="{F87591DF-BDCF-4FE8-9B5D-76AF559B3442}" type="pres">
      <dgm:prSet presAssocID="{B8B29E50-2DE4-40EE-AFAC-322170D2730A}" presName="node" presStyleLbl="node1" presStyleIdx="7" presStyleCnt="9">
        <dgm:presLayoutVars>
          <dgm:bulletEnabled val="1"/>
        </dgm:presLayoutVars>
      </dgm:prSet>
      <dgm:spPr/>
    </dgm:pt>
    <dgm:pt modelId="{E553890F-42D5-409C-B243-3CB49B8A6A68}" type="pres">
      <dgm:prSet presAssocID="{41354460-00DF-4882-9A5C-45EB4CB05EDA}" presName="sibTrans" presStyleCnt="0"/>
      <dgm:spPr/>
    </dgm:pt>
    <dgm:pt modelId="{757D529E-94BA-40C3-96BB-8E4A3F28C4FD}" type="pres">
      <dgm:prSet presAssocID="{56551B2A-4C04-42DF-99C5-5EC4CFBD23E4}" presName="node" presStyleLbl="node1" presStyleIdx="8" presStyleCnt="9">
        <dgm:presLayoutVars>
          <dgm:bulletEnabled val="1"/>
        </dgm:presLayoutVars>
      </dgm:prSet>
      <dgm:spPr/>
    </dgm:pt>
  </dgm:ptLst>
  <dgm:cxnLst>
    <dgm:cxn modelId="{7F5CEC07-869A-4AF2-8970-7EB2CE5ED710}" type="presOf" srcId="{B8B29E50-2DE4-40EE-AFAC-322170D2730A}" destId="{F87591DF-BDCF-4FE8-9B5D-76AF559B3442}" srcOrd="0" destOrd="0" presId="urn:microsoft.com/office/officeart/2005/8/layout/default"/>
    <dgm:cxn modelId="{161F4F16-C822-494E-997D-9B31F97AE568}" type="presOf" srcId="{88D405AC-9C56-43E8-97A2-4F6C56A16AD2}" destId="{A14056B2-3850-42D7-9398-F18E00FCFA7A}" srcOrd="0" destOrd="0" presId="urn:microsoft.com/office/officeart/2005/8/layout/default"/>
    <dgm:cxn modelId="{B41A252C-D780-4DDF-84D3-1D0DDA581CCB}" srcId="{4F2FF0EC-E597-44FF-AE02-5A1DEC0D5483}" destId="{AEC1D528-8C7E-4E04-80DF-D48B98A3AA7C}" srcOrd="4" destOrd="0" parTransId="{4DF8778A-8840-4976-AA69-6E253D5FD416}" sibTransId="{6B18917B-D63B-4981-9FD5-EC72360CEF85}"/>
    <dgm:cxn modelId="{F6F3862F-1F59-4BD5-82C8-E01C855AFD8E}" type="presOf" srcId="{AEC1D528-8C7E-4E04-80DF-D48B98A3AA7C}" destId="{8AF53BF0-B713-47CA-96F6-D93CE28B7EB5}" srcOrd="0" destOrd="0" presId="urn:microsoft.com/office/officeart/2005/8/layout/default"/>
    <dgm:cxn modelId="{59901C65-690A-45CA-84E4-5011B538C007}" srcId="{4F2FF0EC-E597-44FF-AE02-5A1DEC0D5483}" destId="{0A41690D-EF1A-4DC7-AB72-137E4F406296}" srcOrd="2" destOrd="0" parTransId="{A5C9ACD9-F328-425F-B8DC-990D76B3BF58}" sibTransId="{DD791221-6758-471D-8B4D-8403E542139E}"/>
    <dgm:cxn modelId="{FCAA066B-6AC3-4C56-A7C2-7C1B9B4909A7}" type="presOf" srcId="{2FCAF6EA-DF48-46EA-BD04-ED25757F0A06}" destId="{35EB9498-C53B-417A-B85B-9D2633DFBF4F}" srcOrd="0" destOrd="0" presId="urn:microsoft.com/office/officeart/2005/8/layout/default"/>
    <dgm:cxn modelId="{60AB546B-D6BB-4A6F-A253-1301189E486F}" srcId="{4F2FF0EC-E597-44FF-AE02-5A1DEC0D5483}" destId="{F8DAF679-CD44-49AC-A14D-80F6854B7B08}" srcOrd="3" destOrd="0" parTransId="{0F6C15CC-1FC4-487E-8E0A-726006B21E04}" sibTransId="{6030FBC8-E894-4859-A73A-25E823282362}"/>
    <dgm:cxn modelId="{1903FD4B-E5EC-4A0F-B8F8-635F9A68BFFF}" srcId="{4F2FF0EC-E597-44FF-AE02-5A1DEC0D5483}" destId="{2FCAF6EA-DF48-46EA-BD04-ED25757F0A06}" srcOrd="5" destOrd="0" parTransId="{BDCECA2C-4AB5-46D1-914A-9161E1F47AF7}" sibTransId="{EB435AD9-FFB8-48DB-874C-E8BBC9C7CA68}"/>
    <dgm:cxn modelId="{2699014C-F0E1-4869-9133-638533B3A3AC}" type="presOf" srcId="{F8DAF679-CD44-49AC-A14D-80F6854B7B08}" destId="{AAB258E4-D91C-4669-A10C-EAF0FE41BD8C}" srcOrd="0" destOrd="0" presId="urn:microsoft.com/office/officeart/2005/8/layout/default"/>
    <dgm:cxn modelId="{C7183A56-7C99-44B2-A2E4-F42AC4987F89}" type="presOf" srcId="{0A41690D-EF1A-4DC7-AB72-137E4F406296}" destId="{CB45D4E5-0F5F-4FB4-86CF-C32185C03932}" srcOrd="0" destOrd="0" presId="urn:microsoft.com/office/officeart/2005/8/layout/default"/>
    <dgm:cxn modelId="{C16ED976-1A7E-4414-B17B-CD83E7F10AEC}" srcId="{4F2FF0EC-E597-44FF-AE02-5A1DEC0D5483}" destId="{56551B2A-4C04-42DF-99C5-5EC4CFBD23E4}" srcOrd="8" destOrd="0" parTransId="{F114AB44-BA26-4B8D-866F-71C305D96B09}" sibTransId="{2C9C9F80-3CD7-4D6B-A405-05E8682F0BC0}"/>
    <dgm:cxn modelId="{D42C1277-0507-4913-8DD9-BB765B6F0326}" srcId="{4F2FF0EC-E597-44FF-AE02-5A1DEC0D5483}" destId="{B8B29E50-2DE4-40EE-AFAC-322170D2730A}" srcOrd="7" destOrd="0" parTransId="{E7D0EACD-898B-463E-BFBC-EF28FBDFA7F9}" sibTransId="{41354460-00DF-4882-9A5C-45EB4CB05EDA}"/>
    <dgm:cxn modelId="{29575B91-7BEF-4A58-A7D5-F95E7C94266E}" srcId="{4F2FF0EC-E597-44FF-AE02-5A1DEC0D5483}" destId="{82F92D75-FB38-4F28-B563-84E2E4FF80F1}" srcOrd="6" destOrd="0" parTransId="{9BD15C11-F242-4F0A-86E6-1EC96454F018}" sibTransId="{68BDB7F5-1B29-4A9C-96CB-B5612AB27158}"/>
    <dgm:cxn modelId="{E7DD68B2-628C-46BF-87B1-97B79488897B}" srcId="{4F2FF0EC-E597-44FF-AE02-5A1DEC0D5483}" destId="{C10B1DAC-371C-4628-AB1F-186A9631F360}" srcOrd="1" destOrd="0" parTransId="{5F528A8F-D44E-421A-A1F7-321D08F89696}" sibTransId="{FAF54CB5-FBDF-497F-A0DC-B45D380B5FE3}"/>
    <dgm:cxn modelId="{2FD217B9-FFDE-4648-B44C-A3FA6560D0A2}" type="presOf" srcId="{56551B2A-4C04-42DF-99C5-5EC4CFBD23E4}" destId="{757D529E-94BA-40C3-96BB-8E4A3F28C4FD}" srcOrd="0" destOrd="0" presId="urn:microsoft.com/office/officeart/2005/8/layout/default"/>
    <dgm:cxn modelId="{444BD1C5-5FF4-4F0A-8457-6138B8163880}" type="presOf" srcId="{C10B1DAC-371C-4628-AB1F-186A9631F360}" destId="{51C573E9-88FC-4692-BF98-85D669D2D60C}" srcOrd="0" destOrd="0" presId="urn:microsoft.com/office/officeart/2005/8/layout/default"/>
    <dgm:cxn modelId="{6B1DB3D8-814D-4004-AA4A-9C7399A0235A}" type="presOf" srcId="{4F2FF0EC-E597-44FF-AE02-5A1DEC0D5483}" destId="{971DAE67-FF9E-44D8-858F-D582A71CA919}" srcOrd="0" destOrd="0" presId="urn:microsoft.com/office/officeart/2005/8/layout/default"/>
    <dgm:cxn modelId="{056C3ED9-7274-4180-9436-36760CC05BDA}" type="presOf" srcId="{82F92D75-FB38-4F28-B563-84E2E4FF80F1}" destId="{CBC1A9B4-FD8E-4C42-A706-1741EA3788DF}" srcOrd="0" destOrd="0" presId="urn:microsoft.com/office/officeart/2005/8/layout/default"/>
    <dgm:cxn modelId="{BF20C6DF-E8D1-446E-A766-D55BF3F82EBE}" srcId="{4F2FF0EC-E597-44FF-AE02-5A1DEC0D5483}" destId="{88D405AC-9C56-43E8-97A2-4F6C56A16AD2}" srcOrd="0" destOrd="0" parTransId="{D6D6036F-5C15-402E-A3AC-1ED2C8C5C894}" sibTransId="{F4A31590-9832-476F-8178-03C63129F613}"/>
    <dgm:cxn modelId="{1E77C0C1-871A-4976-AE7A-DB25F30D13D7}" type="presParOf" srcId="{971DAE67-FF9E-44D8-858F-D582A71CA919}" destId="{A14056B2-3850-42D7-9398-F18E00FCFA7A}" srcOrd="0" destOrd="0" presId="urn:microsoft.com/office/officeart/2005/8/layout/default"/>
    <dgm:cxn modelId="{FC607361-CE6A-4173-81A3-EB95D1A77B00}" type="presParOf" srcId="{971DAE67-FF9E-44D8-858F-D582A71CA919}" destId="{3514E2D4-BBB1-4445-B216-A8CD782FB7BA}" srcOrd="1" destOrd="0" presId="urn:microsoft.com/office/officeart/2005/8/layout/default"/>
    <dgm:cxn modelId="{357D78C6-A617-479D-B833-1425547229DE}" type="presParOf" srcId="{971DAE67-FF9E-44D8-858F-D582A71CA919}" destId="{51C573E9-88FC-4692-BF98-85D669D2D60C}" srcOrd="2" destOrd="0" presId="urn:microsoft.com/office/officeart/2005/8/layout/default"/>
    <dgm:cxn modelId="{0085CE91-F9E8-4154-AFF4-4805CE8941C2}" type="presParOf" srcId="{971DAE67-FF9E-44D8-858F-D582A71CA919}" destId="{C2C80D34-3556-48F3-A845-2070333F400E}" srcOrd="3" destOrd="0" presId="urn:microsoft.com/office/officeart/2005/8/layout/default"/>
    <dgm:cxn modelId="{F96A1AD3-5ADC-4973-A26F-BFC8355A561F}" type="presParOf" srcId="{971DAE67-FF9E-44D8-858F-D582A71CA919}" destId="{CB45D4E5-0F5F-4FB4-86CF-C32185C03932}" srcOrd="4" destOrd="0" presId="urn:microsoft.com/office/officeart/2005/8/layout/default"/>
    <dgm:cxn modelId="{5BD1BE71-4178-4BE9-B1DA-41B9BA4AC424}" type="presParOf" srcId="{971DAE67-FF9E-44D8-858F-D582A71CA919}" destId="{25B4A1D6-89EB-4A70-8F6A-CE088D6AE0C9}" srcOrd="5" destOrd="0" presId="urn:microsoft.com/office/officeart/2005/8/layout/default"/>
    <dgm:cxn modelId="{2914D4AE-FD33-436B-8A32-27DD9B83A72E}" type="presParOf" srcId="{971DAE67-FF9E-44D8-858F-D582A71CA919}" destId="{AAB258E4-D91C-4669-A10C-EAF0FE41BD8C}" srcOrd="6" destOrd="0" presId="urn:microsoft.com/office/officeart/2005/8/layout/default"/>
    <dgm:cxn modelId="{221B1C8D-0BF9-4B14-B769-CA7BD2DEE26F}" type="presParOf" srcId="{971DAE67-FF9E-44D8-858F-D582A71CA919}" destId="{F794BF53-07A7-4941-8500-97903B174AAD}" srcOrd="7" destOrd="0" presId="urn:microsoft.com/office/officeart/2005/8/layout/default"/>
    <dgm:cxn modelId="{3E3129CA-C57E-4ED4-848E-46B6C754B627}" type="presParOf" srcId="{971DAE67-FF9E-44D8-858F-D582A71CA919}" destId="{8AF53BF0-B713-47CA-96F6-D93CE28B7EB5}" srcOrd="8" destOrd="0" presId="urn:microsoft.com/office/officeart/2005/8/layout/default"/>
    <dgm:cxn modelId="{647E1939-B9C1-41CF-8657-FB5E7F2B8922}" type="presParOf" srcId="{971DAE67-FF9E-44D8-858F-D582A71CA919}" destId="{FF51DEFB-93AE-40D8-8C1F-98015E01C4F2}" srcOrd="9" destOrd="0" presId="urn:microsoft.com/office/officeart/2005/8/layout/default"/>
    <dgm:cxn modelId="{239B9C00-9D70-46C5-A719-92E6D81F185E}" type="presParOf" srcId="{971DAE67-FF9E-44D8-858F-D582A71CA919}" destId="{35EB9498-C53B-417A-B85B-9D2633DFBF4F}" srcOrd="10" destOrd="0" presId="urn:microsoft.com/office/officeart/2005/8/layout/default"/>
    <dgm:cxn modelId="{2B9FA594-607B-4D39-A701-BB7A36D34007}" type="presParOf" srcId="{971DAE67-FF9E-44D8-858F-D582A71CA919}" destId="{612FC319-8A82-4869-849F-A2C4F3190A02}" srcOrd="11" destOrd="0" presId="urn:microsoft.com/office/officeart/2005/8/layout/default"/>
    <dgm:cxn modelId="{CC721C33-682F-4393-A53C-A494E904158C}" type="presParOf" srcId="{971DAE67-FF9E-44D8-858F-D582A71CA919}" destId="{CBC1A9B4-FD8E-4C42-A706-1741EA3788DF}" srcOrd="12" destOrd="0" presId="urn:microsoft.com/office/officeart/2005/8/layout/default"/>
    <dgm:cxn modelId="{FF336F54-367A-44C8-BE5F-D123D9572775}" type="presParOf" srcId="{971DAE67-FF9E-44D8-858F-D582A71CA919}" destId="{43164B78-21AB-4899-86FA-836CF8AE0568}" srcOrd="13" destOrd="0" presId="urn:microsoft.com/office/officeart/2005/8/layout/default"/>
    <dgm:cxn modelId="{9A92A6C6-D9D9-4DA7-9D94-1E410156ED49}" type="presParOf" srcId="{971DAE67-FF9E-44D8-858F-D582A71CA919}" destId="{F87591DF-BDCF-4FE8-9B5D-76AF559B3442}" srcOrd="14" destOrd="0" presId="urn:microsoft.com/office/officeart/2005/8/layout/default"/>
    <dgm:cxn modelId="{A34F4B60-E69B-4853-A836-8FAFDAE77D2C}" type="presParOf" srcId="{971DAE67-FF9E-44D8-858F-D582A71CA919}" destId="{E553890F-42D5-409C-B243-3CB49B8A6A68}" srcOrd="15" destOrd="0" presId="urn:microsoft.com/office/officeart/2005/8/layout/default"/>
    <dgm:cxn modelId="{6347C518-C1C1-41AF-8ED8-2B28D6EDEED2}" type="presParOf" srcId="{971DAE67-FF9E-44D8-858F-D582A71CA919}" destId="{757D529E-94BA-40C3-96BB-8E4A3F28C4FD}"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6B42E5A-A1A0-4746-9D55-BE81E07101A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3A1FAC1-86C4-45F1-A115-A7A42ED6B8E4}">
      <dgm:prSet phldrT="[Text]" custT="1"/>
      <dgm:spPr/>
      <dgm:t>
        <a:bodyPr/>
        <a:lstStyle/>
        <a:p>
          <a:r>
            <a:rPr lang="en-US" sz="2200"/>
            <a:t>Numerical rating scales (NRS)</a:t>
          </a:r>
        </a:p>
      </dgm:t>
    </dgm:pt>
    <dgm:pt modelId="{93EB90E8-6BA1-44A2-A4B8-F20ACC0329BA}" type="parTrans" cxnId="{9F684961-96BE-4196-9B9D-045FE0C4816C}">
      <dgm:prSet/>
      <dgm:spPr/>
      <dgm:t>
        <a:bodyPr/>
        <a:lstStyle/>
        <a:p>
          <a:endParaRPr lang="en-US" sz="2200"/>
        </a:p>
      </dgm:t>
    </dgm:pt>
    <dgm:pt modelId="{9CFE6997-4170-46C1-9EE0-BF76A813BB1E}" type="sibTrans" cxnId="{9F684961-96BE-4196-9B9D-045FE0C4816C}">
      <dgm:prSet/>
      <dgm:spPr/>
      <dgm:t>
        <a:bodyPr/>
        <a:lstStyle/>
        <a:p>
          <a:endParaRPr lang="en-US" sz="2200"/>
        </a:p>
      </dgm:t>
    </dgm:pt>
    <dgm:pt modelId="{F6797F94-4E6C-4AA2-9EE6-9848ED32FB91}">
      <dgm:prSet phldrT="[Text]" custT="1"/>
      <dgm:spPr/>
      <dgm:t>
        <a:bodyPr/>
        <a:lstStyle/>
        <a:p>
          <a:r>
            <a:rPr lang="en-US" sz="2200"/>
            <a:t>Visual Analog Scales (VAS)</a:t>
          </a:r>
        </a:p>
      </dgm:t>
    </dgm:pt>
    <dgm:pt modelId="{A2B10204-D30D-4FA9-A033-68ABA853307C}" type="parTrans" cxnId="{E3B7AD15-243B-45E3-8A7A-8DC54A894528}">
      <dgm:prSet/>
      <dgm:spPr/>
      <dgm:t>
        <a:bodyPr/>
        <a:lstStyle/>
        <a:p>
          <a:endParaRPr lang="en-US" sz="2200"/>
        </a:p>
      </dgm:t>
    </dgm:pt>
    <dgm:pt modelId="{52CD74B3-3527-43DF-B18C-71E8CDB34959}" type="sibTrans" cxnId="{E3B7AD15-243B-45E3-8A7A-8DC54A894528}">
      <dgm:prSet/>
      <dgm:spPr/>
      <dgm:t>
        <a:bodyPr/>
        <a:lstStyle/>
        <a:p>
          <a:endParaRPr lang="en-US" sz="2200"/>
        </a:p>
      </dgm:t>
    </dgm:pt>
    <dgm:pt modelId="{DE71E9A8-1906-40F0-A288-2FEE467BB5DD}">
      <dgm:prSet phldrT="[Text]" custT="1"/>
      <dgm:spPr/>
      <dgm:t>
        <a:bodyPr/>
        <a:lstStyle/>
        <a:p>
          <a:r>
            <a:rPr lang="en-US" sz="2200"/>
            <a:t>Categorical Scales</a:t>
          </a:r>
        </a:p>
      </dgm:t>
    </dgm:pt>
    <dgm:pt modelId="{AD6AA573-3ECA-4285-8EA8-3C94AF9511FA}" type="parTrans" cxnId="{6F13921A-2C18-4638-881E-97FAC20AC15C}">
      <dgm:prSet/>
      <dgm:spPr/>
      <dgm:t>
        <a:bodyPr/>
        <a:lstStyle/>
        <a:p>
          <a:endParaRPr lang="en-US" sz="2200"/>
        </a:p>
      </dgm:t>
    </dgm:pt>
    <dgm:pt modelId="{F5D02880-3659-45F6-9D39-0D3AC396E6CF}" type="sibTrans" cxnId="{6F13921A-2C18-4638-881E-97FAC20AC15C}">
      <dgm:prSet/>
      <dgm:spPr/>
      <dgm:t>
        <a:bodyPr/>
        <a:lstStyle/>
        <a:p>
          <a:endParaRPr lang="en-US" sz="2200"/>
        </a:p>
      </dgm:t>
    </dgm:pt>
    <dgm:pt modelId="{B5A2C931-B24A-4CB8-9D29-2FF95434DCCD}" type="pres">
      <dgm:prSet presAssocID="{66B42E5A-A1A0-4746-9D55-BE81E07101A4}" presName="linear" presStyleCnt="0">
        <dgm:presLayoutVars>
          <dgm:animLvl val="lvl"/>
          <dgm:resizeHandles val="exact"/>
        </dgm:presLayoutVars>
      </dgm:prSet>
      <dgm:spPr/>
    </dgm:pt>
    <dgm:pt modelId="{488706FB-C644-4A81-93F9-566B9717CB4B}" type="pres">
      <dgm:prSet presAssocID="{23A1FAC1-86C4-45F1-A115-A7A42ED6B8E4}" presName="parentText" presStyleLbl="node1" presStyleIdx="0" presStyleCnt="3">
        <dgm:presLayoutVars>
          <dgm:chMax val="0"/>
          <dgm:bulletEnabled val="1"/>
        </dgm:presLayoutVars>
      </dgm:prSet>
      <dgm:spPr/>
    </dgm:pt>
    <dgm:pt modelId="{FD069CB8-8A8E-4086-9D00-B7FD8D861B14}" type="pres">
      <dgm:prSet presAssocID="{9CFE6997-4170-46C1-9EE0-BF76A813BB1E}" presName="spacer" presStyleCnt="0"/>
      <dgm:spPr/>
    </dgm:pt>
    <dgm:pt modelId="{66D51052-49EF-4096-878A-5B63B5134023}" type="pres">
      <dgm:prSet presAssocID="{F6797F94-4E6C-4AA2-9EE6-9848ED32FB91}" presName="parentText" presStyleLbl="node1" presStyleIdx="1" presStyleCnt="3">
        <dgm:presLayoutVars>
          <dgm:chMax val="0"/>
          <dgm:bulletEnabled val="1"/>
        </dgm:presLayoutVars>
      </dgm:prSet>
      <dgm:spPr/>
    </dgm:pt>
    <dgm:pt modelId="{66F08C6D-9D27-4761-ABC8-C217190BDBCD}" type="pres">
      <dgm:prSet presAssocID="{52CD74B3-3527-43DF-B18C-71E8CDB34959}" presName="spacer" presStyleCnt="0"/>
      <dgm:spPr/>
    </dgm:pt>
    <dgm:pt modelId="{ED09179C-F5AF-4595-BBEB-23543920A5BC}" type="pres">
      <dgm:prSet presAssocID="{DE71E9A8-1906-40F0-A288-2FEE467BB5DD}" presName="parentText" presStyleLbl="node1" presStyleIdx="2" presStyleCnt="3">
        <dgm:presLayoutVars>
          <dgm:chMax val="0"/>
          <dgm:bulletEnabled val="1"/>
        </dgm:presLayoutVars>
      </dgm:prSet>
      <dgm:spPr/>
    </dgm:pt>
  </dgm:ptLst>
  <dgm:cxnLst>
    <dgm:cxn modelId="{E3B7AD15-243B-45E3-8A7A-8DC54A894528}" srcId="{66B42E5A-A1A0-4746-9D55-BE81E07101A4}" destId="{F6797F94-4E6C-4AA2-9EE6-9848ED32FB91}" srcOrd="1" destOrd="0" parTransId="{A2B10204-D30D-4FA9-A033-68ABA853307C}" sibTransId="{52CD74B3-3527-43DF-B18C-71E8CDB34959}"/>
    <dgm:cxn modelId="{6F13921A-2C18-4638-881E-97FAC20AC15C}" srcId="{66B42E5A-A1A0-4746-9D55-BE81E07101A4}" destId="{DE71E9A8-1906-40F0-A288-2FEE467BB5DD}" srcOrd="2" destOrd="0" parTransId="{AD6AA573-3ECA-4285-8EA8-3C94AF9511FA}" sibTransId="{F5D02880-3659-45F6-9D39-0D3AC396E6CF}"/>
    <dgm:cxn modelId="{EC3DFE2B-C003-4667-AED2-E96764D343DE}" type="presOf" srcId="{66B42E5A-A1A0-4746-9D55-BE81E07101A4}" destId="{B5A2C931-B24A-4CB8-9D29-2FF95434DCCD}" srcOrd="0" destOrd="0" presId="urn:microsoft.com/office/officeart/2005/8/layout/vList2"/>
    <dgm:cxn modelId="{9F684961-96BE-4196-9B9D-045FE0C4816C}" srcId="{66B42E5A-A1A0-4746-9D55-BE81E07101A4}" destId="{23A1FAC1-86C4-45F1-A115-A7A42ED6B8E4}" srcOrd="0" destOrd="0" parTransId="{93EB90E8-6BA1-44A2-A4B8-F20ACC0329BA}" sibTransId="{9CFE6997-4170-46C1-9EE0-BF76A813BB1E}"/>
    <dgm:cxn modelId="{B455A344-940B-4791-9B50-1C3CE542C26D}" type="presOf" srcId="{DE71E9A8-1906-40F0-A288-2FEE467BB5DD}" destId="{ED09179C-F5AF-4595-BBEB-23543920A5BC}" srcOrd="0" destOrd="0" presId="urn:microsoft.com/office/officeart/2005/8/layout/vList2"/>
    <dgm:cxn modelId="{82B471F2-EF6A-46E3-BBE8-E82F12530C54}" type="presOf" srcId="{F6797F94-4E6C-4AA2-9EE6-9848ED32FB91}" destId="{66D51052-49EF-4096-878A-5B63B5134023}" srcOrd="0" destOrd="0" presId="urn:microsoft.com/office/officeart/2005/8/layout/vList2"/>
    <dgm:cxn modelId="{EB4FADFB-D439-4B8A-B788-8669E29793DC}" type="presOf" srcId="{23A1FAC1-86C4-45F1-A115-A7A42ED6B8E4}" destId="{488706FB-C644-4A81-93F9-566B9717CB4B}" srcOrd="0" destOrd="0" presId="urn:microsoft.com/office/officeart/2005/8/layout/vList2"/>
    <dgm:cxn modelId="{3FC984C2-C823-4F05-A0F4-D3CEF1111042}" type="presParOf" srcId="{B5A2C931-B24A-4CB8-9D29-2FF95434DCCD}" destId="{488706FB-C644-4A81-93F9-566B9717CB4B}" srcOrd="0" destOrd="0" presId="urn:microsoft.com/office/officeart/2005/8/layout/vList2"/>
    <dgm:cxn modelId="{24CD45DE-4382-42AF-B825-EB45DF56676D}" type="presParOf" srcId="{B5A2C931-B24A-4CB8-9D29-2FF95434DCCD}" destId="{FD069CB8-8A8E-4086-9D00-B7FD8D861B14}" srcOrd="1" destOrd="0" presId="urn:microsoft.com/office/officeart/2005/8/layout/vList2"/>
    <dgm:cxn modelId="{B3DD7682-E49F-4B47-8406-683441CEF093}" type="presParOf" srcId="{B5A2C931-B24A-4CB8-9D29-2FF95434DCCD}" destId="{66D51052-49EF-4096-878A-5B63B5134023}" srcOrd="2" destOrd="0" presId="urn:microsoft.com/office/officeart/2005/8/layout/vList2"/>
    <dgm:cxn modelId="{3AE66FA7-1A4B-4219-AA45-91E5893935ED}" type="presParOf" srcId="{B5A2C931-B24A-4CB8-9D29-2FF95434DCCD}" destId="{66F08C6D-9D27-4761-ABC8-C217190BDBCD}" srcOrd="3" destOrd="0" presId="urn:microsoft.com/office/officeart/2005/8/layout/vList2"/>
    <dgm:cxn modelId="{021AF051-82BE-44DA-9339-825FF91258EC}" type="presParOf" srcId="{B5A2C931-B24A-4CB8-9D29-2FF95434DCCD}" destId="{ED09179C-F5AF-4595-BBEB-23543920A5B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A441A2-0320-4098-93CB-3B3B2D370B4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2855D6B-FF5E-4D44-8931-87DFF12EAD5F}">
      <dgm:prSet phldrT="[Text]" custT="1"/>
      <dgm:spPr/>
      <dgm:t>
        <a:bodyPr/>
        <a:lstStyle/>
        <a:p>
          <a:r>
            <a:rPr lang="en-US" sz="2200"/>
            <a:t>Organs</a:t>
          </a:r>
        </a:p>
      </dgm:t>
    </dgm:pt>
    <dgm:pt modelId="{9055D36D-E8B1-4D16-8E4D-075047EE9786}" type="parTrans" cxnId="{348B6DB7-9B7D-4C45-A385-45310A031237}">
      <dgm:prSet/>
      <dgm:spPr/>
      <dgm:t>
        <a:bodyPr/>
        <a:lstStyle/>
        <a:p>
          <a:endParaRPr lang="en-US" sz="2200"/>
        </a:p>
      </dgm:t>
    </dgm:pt>
    <dgm:pt modelId="{A2D64EF2-6115-41B6-A515-CD3ED8728EDF}" type="sibTrans" cxnId="{348B6DB7-9B7D-4C45-A385-45310A031237}">
      <dgm:prSet/>
      <dgm:spPr/>
      <dgm:t>
        <a:bodyPr/>
        <a:lstStyle/>
        <a:p>
          <a:endParaRPr lang="en-US" sz="2200"/>
        </a:p>
      </dgm:t>
    </dgm:pt>
    <dgm:pt modelId="{8B8D3E54-CB6A-43DF-B7BF-A10130106A5E}">
      <dgm:prSet phldrT="[Text]" custT="1"/>
      <dgm:spPr/>
      <dgm:t>
        <a:bodyPr/>
        <a:lstStyle/>
        <a:p>
          <a:r>
            <a:rPr lang="en-US" sz="2200">
              <a:solidFill>
                <a:schemeClr val="tx1">
                  <a:lumMod val="75000"/>
                  <a:lumOff val="25000"/>
                </a:schemeClr>
              </a:solidFill>
            </a:rPr>
            <a:t>Consists of a group of organs that work together to perform one or more functions</a:t>
          </a:r>
        </a:p>
      </dgm:t>
    </dgm:pt>
    <dgm:pt modelId="{FB3940AD-CE6B-48FD-8091-3718F83433C5}" type="parTrans" cxnId="{6E7B6924-F4A9-448B-A0A4-55BD229B95A8}">
      <dgm:prSet/>
      <dgm:spPr/>
      <dgm:t>
        <a:bodyPr/>
        <a:lstStyle/>
        <a:p>
          <a:endParaRPr lang="en-US" sz="2200"/>
        </a:p>
      </dgm:t>
    </dgm:pt>
    <dgm:pt modelId="{1DD98976-ADDA-4DE1-BE44-74F5C3D093BD}" type="sibTrans" cxnId="{6E7B6924-F4A9-448B-A0A4-55BD229B95A8}">
      <dgm:prSet/>
      <dgm:spPr/>
      <dgm:t>
        <a:bodyPr/>
        <a:lstStyle/>
        <a:p>
          <a:endParaRPr lang="en-US" sz="2200"/>
        </a:p>
      </dgm:t>
    </dgm:pt>
    <dgm:pt modelId="{18E62F01-8AC7-404E-88A4-E609BED21BB3}">
      <dgm:prSet phldrT="[Text]" custT="1"/>
      <dgm:spPr/>
      <dgm:t>
        <a:bodyPr/>
        <a:lstStyle/>
        <a:p>
          <a:r>
            <a:rPr lang="en-US" sz="2200">
              <a:solidFill>
                <a:schemeClr val="tx1">
                  <a:lumMod val="75000"/>
                  <a:lumOff val="25000"/>
                </a:schemeClr>
              </a:solidFill>
            </a:rPr>
            <a:t>Made of tissues performing one specific function</a:t>
          </a:r>
        </a:p>
      </dgm:t>
    </dgm:pt>
    <dgm:pt modelId="{82737161-9239-497F-8790-1CB8216A808B}" type="parTrans" cxnId="{374D0A41-E677-473E-A148-4872C577E294}">
      <dgm:prSet/>
      <dgm:spPr/>
      <dgm:t>
        <a:bodyPr/>
        <a:lstStyle/>
        <a:p>
          <a:endParaRPr lang="en-PH"/>
        </a:p>
      </dgm:t>
    </dgm:pt>
    <dgm:pt modelId="{8E123646-080D-45AC-9CBF-646172E9AD46}" type="sibTrans" cxnId="{374D0A41-E677-473E-A148-4872C577E294}">
      <dgm:prSet/>
      <dgm:spPr/>
      <dgm:t>
        <a:bodyPr/>
        <a:lstStyle/>
        <a:p>
          <a:endParaRPr lang="en-PH"/>
        </a:p>
      </dgm:t>
    </dgm:pt>
    <dgm:pt modelId="{B244F098-8164-4FB6-910D-CA1D22571F08}">
      <dgm:prSet phldrT="[Text]" custT="1"/>
      <dgm:spPr/>
      <dgm:t>
        <a:bodyPr/>
        <a:lstStyle/>
        <a:p>
          <a:r>
            <a:rPr lang="en-US" sz="2200"/>
            <a:t>Organ System</a:t>
          </a:r>
          <a:endParaRPr lang="en-PH" sz="2200"/>
        </a:p>
      </dgm:t>
    </dgm:pt>
    <dgm:pt modelId="{B62298B8-5A9C-4B47-8B6C-7B9F947387FD}" type="parTrans" cxnId="{853174C9-DD3F-48A3-90FA-AE1BA69F88B3}">
      <dgm:prSet/>
      <dgm:spPr/>
      <dgm:t>
        <a:bodyPr/>
        <a:lstStyle/>
        <a:p>
          <a:endParaRPr lang="en-PH"/>
        </a:p>
      </dgm:t>
    </dgm:pt>
    <dgm:pt modelId="{774D58C8-7DE1-4339-8027-2206BF011627}" type="sibTrans" cxnId="{853174C9-DD3F-48A3-90FA-AE1BA69F88B3}">
      <dgm:prSet/>
      <dgm:spPr/>
      <dgm:t>
        <a:bodyPr/>
        <a:lstStyle/>
        <a:p>
          <a:endParaRPr lang="en-PH"/>
        </a:p>
      </dgm:t>
    </dgm:pt>
    <dgm:pt modelId="{48C953C2-B0B7-4DF7-853C-EB5EA70232AA}" type="pres">
      <dgm:prSet presAssocID="{EAA441A2-0320-4098-93CB-3B3B2D370B44}" presName="linear" presStyleCnt="0">
        <dgm:presLayoutVars>
          <dgm:animLvl val="lvl"/>
          <dgm:resizeHandles val="exact"/>
        </dgm:presLayoutVars>
      </dgm:prSet>
      <dgm:spPr/>
    </dgm:pt>
    <dgm:pt modelId="{D37DDC61-1B8E-4FF7-BA51-B870D68B933A}" type="pres">
      <dgm:prSet presAssocID="{32855D6B-FF5E-4D44-8931-87DFF12EAD5F}" presName="parentText" presStyleLbl="node1" presStyleIdx="0" presStyleCnt="2">
        <dgm:presLayoutVars>
          <dgm:chMax val="0"/>
          <dgm:bulletEnabled val="1"/>
        </dgm:presLayoutVars>
      </dgm:prSet>
      <dgm:spPr/>
    </dgm:pt>
    <dgm:pt modelId="{812FA9E7-6843-4A1F-9171-B174E0B6188D}" type="pres">
      <dgm:prSet presAssocID="{32855D6B-FF5E-4D44-8931-87DFF12EAD5F}" presName="childText" presStyleLbl="revTx" presStyleIdx="0" presStyleCnt="2">
        <dgm:presLayoutVars>
          <dgm:bulletEnabled val="1"/>
        </dgm:presLayoutVars>
      </dgm:prSet>
      <dgm:spPr/>
    </dgm:pt>
    <dgm:pt modelId="{35DBD4C5-A374-4596-AF80-8DB0E18ED9FB}" type="pres">
      <dgm:prSet presAssocID="{B244F098-8164-4FB6-910D-CA1D22571F08}" presName="parentText" presStyleLbl="node1" presStyleIdx="1" presStyleCnt="2">
        <dgm:presLayoutVars>
          <dgm:chMax val="0"/>
          <dgm:bulletEnabled val="1"/>
        </dgm:presLayoutVars>
      </dgm:prSet>
      <dgm:spPr/>
    </dgm:pt>
    <dgm:pt modelId="{5A2572F5-30E0-4FC1-B48C-BCD6B6442DF2}" type="pres">
      <dgm:prSet presAssocID="{B244F098-8164-4FB6-910D-CA1D22571F08}" presName="childText" presStyleLbl="revTx" presStyleIdx="1" presStyleCnt="2">
        <dgm:presLayoutVars>
          <dgm:bulletEnabled val="1"/>
        </dgm:presLayoutVars>
      </dgm:prSet>
      <dgm:spPr/>
    </dgm:pt>
  </dgm:ptLst>
  <dgm:cxnLst>
    <dgm:cxn modelId="{D5648710-E269-46EB-92FE-BA420C248FFA}" type="presOf" srcId="{8B8D3E54-CB6A-43DF-B7BF-A10130106A5E}" destId="{5A2572F5-30E0-4FC1-B48C-BCD6B6442DF2}" srcOrd="0" destOrd="0" presId="urn:microsoft.com/office/officeart/2005/8/layout/vList2"/>
    <dgm:cxn modelId="{3AB53C1D-719B-484E-81B4-E16397DF9E24}" type="presOf" srcId="{32855D6B-FF5E-4D44-8931-87DFF12EAD5F}" destId="{D37DDC61-1B8E-4FF7-BA51-B870D68B933A}" srcOrd="0" destOrd="0" presId="urn:microsoft.com/office/officeart/2005/8/layout/vList2"/>
    <dgm:cxn modelId="{6E7B6924-F4A9-448B-A0A4-55BD229B95A8}" srcId="{B244F098-8164-4FB6-910D-CA1D22571F08}" destId="{8B8D3E54-CB6A-43DF-B7BF-A10130106A5E}" srcOrd="0" destOrd="0" parTransId="{FB3940AD-CE6B-48FD-8091-3718F83433C5}" sibTransId="{1DD98976-ADDA-4DE1-BE44-74F5C3D093BD}"/>
    <dgm:cxn modelId="{83625D31-5DA2-421D-86B6-F53D7CB9C619}" type="presOf" srcId="{18E62F01-8AC7-404E-88A4-E609BED21BB3}" destId="{812FA9E7-6843-4A1F-9171-B174E0B6188D}" srcOrd="0" destOrd="0" presId="urn:microsoft.com/office/officeart/2005/8/layout/vList2"/>
    <dgm:cxn modelId="{374D0A41-E677-473E-A148-4872C577E294}" srcId="{32855D6B-FF5E-4D44-8931-87DFF12EAD5F}" destId="{18E62F01-8AC7-404E-88A4-E609BED21BB3}" srcOrd="0" destOrd="0" parTransId="{82737161-9239-497F-8790-1CB8216A808B}" sibTransId="{8E123646-080D-45AC-9CBF-646172E9AD46}"/>
    <dgm:cxn modelId="{8DC49DAD-F8CE-4CC7-88C1-27503D75B176}" type="presOf" srcId="{EAA441A2-0320-4098-93CB-3B3B2D370B44}" destId="{48C953C2-B0B7-4DF7-853C-EB5EA70232AA}" srcOrd="0" destOrd="0" presId="urn:microsoft.com/office/officeart/2005/8/layout/vList2"/>
    <dgm:cxn modelId="{348B6DB7-9B7D-4C45-A385-45310A031237}" srcId="{EAA441A2-0320-4098-93CB-3B3B2D370B44}" destId="{32855D6B-FF5E-4D44-8931-87DFF12EAD5F}" srcOrd="0" destOrd="0" parTransId="{9055D36D-E8B1-4D16-8E4D-075047EE9786}" sibTransId="{A2D64EF2-6115-41B6-A515-CD3ED8728EDF}"/>
    <dgm:cxn modelId="{853174C9-DD3F-48A3-90FA-AE1BA69F88B3}" srcId="{EAA441A2-0320-4098-93CB-3B3B2D370B44}" destId="{B244F098-8164-4FB6-910D-CA1D22571F08}" srcOrd="1" destOrd="0" parTransId="{B62298B8-5A9C-4B47-8B6C-7B9F947387FD}" sibTransId="{774D58C8-7DE1-4339-8027-2206BF011627}"/>
    <dgm:cxn modelId="{0B3F25F0-D791-434E-9FD8-3F4425C3DDD3}" type="presOf" srcId="{B244F098-8164-4FB6-910D-CA1D22571F08}" destId="{35DBD4C5-A374-4596-AF80-8DB0E18ED9FB}" srcOrd="0" destOrd="0" presId="urn:microsoft.com/office/officeart/2005/8/layout/vList2"/>
    <dgm:cxn modelId="{6B3F4873-4B90-46F4-943C-28FC75E43216}" type="presParOf" srcId="{48C953C2-B0B7-4DF7-853C-EB5EA70232AA}" destId="{D37DDC61-1B8E-4FF7-BA51-B870D68B933A}" srcOrd="0" destOrd="0" presId="urn:microsoft.com/office/officeart/2005/8/layout/vList2"/>
    <dgm:cxn modelId="{A75D6EC5-EBE6-45C9-935E-698963ACE8BC}" type="presParOf" srcId="{48C953C2-B0B7-4DF7-853C-EB5EA70232AA}" destId="{812FA9E7-6843-4A1F-9171-B174E0B6188D}" srcOrd="1" destOrd="0" presId="urn:microsoft.com/office/officeart/2005/8/layout/vList2"/>
    <dgm:cxn modelId="{E0E5C98D-5B50-4880-9C0F-9D3807B28BD5}" type="presParOf" srcId="{48C953C2-B0B7-4DF7-853C-EB5EA70232AA}" destId="{35DBD4C5-A374-4596-AF80-8DB0E18ED9FB}" srcOrd="2" destOrd="0" presId="urn:microsoft.com/office/officeart/2005/8/layout/vList2"/>
    <dgm:cxn modelId="{8D198419-CDD2-439D-8B21-2B15C2740539}" type="presParOf" srcId="{48C953C2-B0B7-4DF7-853C-EB5EA70232AA}" destId="{5A2572F5-30E0-4FC1-B48C-BCD6B6442DF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939EEA-241F-4FAD-A590-CFB76D9B601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B4EB010-CEA3-4D4F-9EC2-CC0168CAB885}">
      <dgm:prSet phldrT="[Text]" custT="1"/>
      <dgm:spPr/>
      <dgm:t>
        <a:bodyPr/>
        <a:lstStyle/>
        <a:p>
          <a:r>
            <a:rPr lang="en-AU" sz="2200"/>
            <a:t>Secretion</a:t>
          </a:r>
          <a:endParaRPr lang="en-US" sz="2200"/>
        </a:p>
      </dgm:t>
    </dgm:pt>
    <dgm:pt modelId="{A21189DF-908F-413E-BA92-958FF07CDE17}" type="parTrans" cxnId="{671AC3E0-50BB-43BE-B96B-7785748EC256}">
      <dgm:prSet/>
      <dgm:spPr/>
      <dgm:t>
        <a:bodyPr/>
        <a:lstStyle/>
        <a:p>
          <a:endParaRPr lang="en-US" sz="2200"/>
        </a:p>
      </dgm:t>
    </dgm:pt>
    <dgm:pt modelId="{606AC849-D831-4471-A43C-E89723C6076B}" type="sibTrans" cxnId="{671AC3E0-50BB-43BE-B96B-7785748EC256}">
      <dgm:prSet/>
      <dgm:spPr/>
      <dgm:t>
        <a:bodyPr/>
        <a:lstStyle/>
        <a:p>
          <a:endParaRPr lang="en-US" sz="2200"/>
        </a:p>
      </dgm:t>
    </dgm:pt>
    <dgm:pt modelId="{3DEAFA6D-3654-4880-BAA0-A208C9656D97}">
      <dgm:prSet phldrT="[Text]" custT="1"/>
      <dgm:spPr/>
      <dgm:t>
        <a:bodyPr/>
        <a:lstStyle/>
        <a:p>
          <a:r>
            <a:rPr lang="en-AU" sz="2200"/>
            <a:t>Movement</a:t>
          </a:r>
          <a:endParaRPr lang="en-US" sz="2200"/>
        </a:p>
      </dgm:t>
    </dgm:pt>
    <dgm:pt modelId="{45A790B0-CA6C-46E5-B788-2A6B714CE255}" type="parTrans" cxnId="{76ACA7C3-056D-4485-AC1B-A70741E61621}">
      <dgm:prSet/>
      <dgm:spPr/>
      <dgm:t>
        <a:bodyPr/>
        <a:lstStyle/>
        <a:p>
          <a:endParaRPr lang="en-US" sz="2200"/>
        </a:p>
      </dgm:t>
    </dgm:pt>
    <dgm:pt modelId="{016EB82F-FDAE-48EF-B80E-3931DB2FC182}" type="sibTrans" cxnId="{76ACA7C3-056D-4485-AC1B-A70741E61621}">
      <dgm:prSet/>
      <dgm:spPr/>
      <dgm:t>
        <a:bodyPr/>
        <a:lstStyle/>
        <a:p>
          <a:endParaRPr lang="en-US" sz="2200"/>
        </a:p>
      </dgm:t>
    </dgm:pt>
    <dgm:pt modelId="{7DD7CE6D-3A68-416F-AABB-24C1144EDE3B}">
      <dgm:prSet phldrT="[Text]" custT="1"/>
      <dgm:spPr/>
      <dgm:t>
        <a:bodyPr/>
        <a:lstStyle/>
        <a:p>
          <a:r>
            <a:rPr lang="en-AU" sz="2200"/>
            <a:t>Strength</a:t>
          </a:r>
          <a:endParaRPr lang="en-US" sz="2200"/>
        </a:p>
      </dgm:t>
    </dgm:pt>
    <dgm:pt modelId="{DC7D23FA-3C0B-4E1A-87E9-BB263A3C2AFC}" type="parTrans" cxnId="{4EF5DAB0-3A8B-4E80-85FA-9BCC9CEAD935}">
      <dgm:prSet/>
      <dgm:spPr/>
      <dgm:t>
        <a:bodyPr/>
        <a:lstStyle/>
        <a:p>
          <a:endParaRPr lang="en-US" sz="2200"/>
        </a:p>
      </dgm:t>
    </dgm:pt>
    <dgm:pt modelId="{E4714526-4702-477F-B5F7-9C337DD73217}" type="sibTrans" cxnId="{4EF5DAB0-3A8B-4E80-85FA-9BCC9CEAD935}">
      <dgm:prSet/>
      <dgm:spPr/>
      <dgm:t>
        <a:bodyPr/>
        <a:lstStyle/>
        <a:p>
          <a:endParaRPr lang="en-US" sz="2200"/>
        </a:p>
      </dgm:t>
    </dgm:pt>
    <dgm:pt modelId="{AF4CF4B7-A4BE-4C6A-8437-99E6B5882FE0}">
      <dgm:prSet phldrT="[Text]" custT="1"/>
      <dgm:spPr/>
      <dgm:t>
        <a:bodyPr/>
        <a:lstStyle/>
        <a:p>
          <a:r>
            <a:rPr lang="en-AU" sz="2200"/>
            <a:t>Excretion</a:t>
          </a:r>
          <a:endParaRPr lang="en-US" sz="2200"/>
        </a:p>
      </dgm:t>
    </dgm:pt>
    <dgm:pt modelId="{CE6622AC-8431-4997-B317-616ABBE86C84}" type="parTrans" cxnId="{A1EC6A33-7193-45FF-93B8-A58CDB972B0B}">
      <dgm:prSet/>
      <dgm:spPr/>
      <dgm:t>
        <a:bodyPr/>
        <a:lstStyle/>
        <a:p>
          <a:endParaRPr lang="en-US" sz="2200"/>
        </a:p>
      </dgm:t>
    </dgm:pt>
    <dgm:pt modelId="{6B1EF928-4E72-44CD-99D9-C580949DE6E6}" type="sibTrans" cxnId="{A1EC6A33-7193-45FF-93B8-A58CDB972B0B}">
      <dgm:prSet/>
      <dgm:spPr/>
      <dgm:t>
        <a:bodyPr/>
        <a:lstStyle/>
        <a:p>
          <a:endParaRPr lang="en-US" sz="2200"/>
        </a:p>
      </dgm:t>
    </dgm:pt>
    <dgm:pt modelId="{6645BD7E-E813-468B-B2B9-7BD9EDD1F574}">
      <dgm:prSet phldrT="[Text]" custT="1"/>
      <dgm:spPr/>
      <dgm:t>
        <a:bodyPr/>
        <a:lstStyle/>
        <a:p>
          <a:r>
            <a:rPr lang="en-AU" sz="2200"/>
            <a:t>Communication</a:t>
          </a:r>
          <a:endParaRPr lang="en-US" sz="2200"/>
        </a:p>
      </dgm:t>
    </dgm:pt>
    <dgm:pt modelId="{7FF1E3C4-0CD2-4B0C-8262-B52548FB2D4A}" type="parTrans" cxnId="{E9E3B517-0ECA-4F00-B765-EE29160C97AD}">
      <dgm:prSet/>
      <dgm:spPr/>
      <dgm:t>
        <a:bodyPr/>
        <a:lstStyle/>
        <a:p>
          <a:endParaRPr lang="en-US" sz="2200"/>
        </a:p>
      </dgm:t>
    </dgm:pt>
    <dgm:pt modelId="{B442C124-538C-447C-A982-AC5C66C3D04C}" type="sibTrans" cxnId="{E9E3B517-0ECA-4F00-B765-EE29160C97AD}">
      <dgm:prSet/>
      <dgm:spPr/>
      <dgm:t>
        <a:bodyPr/>
        <a:lstStyle/>
        <a:p>
          <a:endParaRPr lang="en-US" sz="2200"/>
        </a:p>
      </dgm:t>
    </dgm:pt>
    <dgm:pt modelId="{E55210BC-FB44-4FBE-ADDA-4403A475E5FA}" type="pres">
      <dgm:prSet presAssocID="{2F939EEA-241F-4FAD-A590-CFB76D9B6015}" presName="diagram" presStyleCnt="0">
        <dgm:presLayoutVars>
          <dgm:dir/>
          <dgm:resizeHandles val="exact"/>
        </dgm:presLayoutVars>
      </dgm:prSet>
      <dgm:spPr/>
    </dgm:pt>
    <dgm:pt modelId="{D5986A6E-C64A-47DE-8F72-951DF33A6226}" type="pres">
      <dgm:prSet presAssocID="{5B4EB010-CEA3-4D4F-9EC2-CC0168CAB885}" presName="node" presStyleLbl="node1" presStyleIdx="0" presStyleCnt="5">
        <dgm:presLayoutVars>
          <dgm:bulletEnabled val="1"/>
        </dgm:presLayoutVars>
      </dgm:prSet>
      <dgm:spPr/>
    </dgm:pt>
    <dgm:pt modelId="{97726467-BC6B-4749-B041-39F6F507B39F}" type="pres">
      <dgm:prSet presAssocID="{606AC849-D831-4471-A43C-E89723C6076B}" presName="sibTrans" presStyleCnt="0"/>
      <dgm:spPr/>
    </dgm:pt>
    <dgm:pt modelId="{37036C92-A267-40FD-9D88-BCF8E780432D}" type="pres">
      <dgm:prSet presAssocID="{3DEAFA6D-3654-4880-BAA0-A208C9656D97}" presName="node" presStyleLbl="node1" presStyleIdx="1" presStyleCnt="5">
        <dgm:presLayoutVars>
          <dgm:bulletEnabled val="1"/>
        </dgm:presLayoutVars>
      </dgm:prSet>
      <dgm:spPr/>
    </dgm:pt>
    <dgm:pt modelId="{5D7FE586-27FE-4C6C-A288-E9D4809D45EE}" type="pres">
      <dgm:prSet presAssocID="{016EB82F-FDAE-48EF-B80E-3931DB2FC182}" presName="sibTrans" presStyleCnt="0"/>
      <dgm:spPr/>
    </dgm:pt>
    <dgm:pt modelId="{C4A1F219-98EA-43AC-AA7A-533BD5622F0A}" type="pres">
      <dgm:prSet presAssocID="{7DD7CE6D-3A68-416F-AABB-24C1144EDE3B}" presName="node" presStyleLbl="node1" presStyleIdx="2" presStyleCnt="5">
        <dgm:presLayoutVars>
          <dgm:bulletEnabled val="1"/>
        </dgm:presLayoutVars>
      </dgm:prSet>
      <dgm:spPr/>
    </dgm:pt>
    <dgm:pt modelId="{BDBEC8B7-9F29-4082-9B89-02E706794F8E}" type="pres">
      <dgm:prSet presAssocID="{E4714526-4702-477F-B5F7-9C337DD73217}" presName="sibTrans" presStyleCnt="0"/>
      <dgm:spPr/>
    </dgm:pt>
    <dgm:pt modelId="{7367023C-6F12-406D-B783-A632948E328D}" type="pres">
      <dgm:prSet presAssocID="{AF4CF4B7-A4BE-4C6A-8437-99E6B5882FE0}" presName="node" presStyleLbl="node1" presStyleIdx="3" presStyleCnt="5">
        <dgm:presLayoutVars>
          <dgm:bulletEnabled val="1"/>
        </dgm:presLayoutVars>
      </dgm:prSet>
      <dgm:spPr/>
    </dgm:pt>
    <dgm:pt modelId="{C3A1F0C0-ED32-4CE1-A64E-5CBF0D0D5C6B}" type="pres">
      <dgm:prSet presAssocID="{6B1EF928-4E72-44CD-99D9-C580949DE6E6}" presName="sibTrans" presStyleCnt="0"/>
      <dgm:spPr/>
    </dgm:pt>
    <dgm:pt modelId="{49FDB57E-E1D6-4574-8948-38107AA65251}" type="pres">
      <dgm:prSet presAssocID="{6645BD7E-E813-468B-B2B9-7BD9EDD1F574}" presName="node" presStyleLbl="node1" presStyleIdx="4" presStyleCnt="5" custScaleX="109433">
        <dgm:presLayoutVars>
          <dgm:bulletEnabled val="1"/>
        </dgm:presLayoutVars>
      </dgm:prSet>
      <dgm:spPr/>
    </dgm:pt>
  </dgm:ptLst>
  <dgm:cxnLst>
    <dgm:cxn modelId="{E9E3B517-0ECA-4F00-B765-EE29160C97AD}" srcId="{2F939EEA-241F-4FAD-A590-CFB76D9B6015}" destId="{6645BD7E-E813-468B-B2B9-7BD9EDD1F574}" srcOrd="4" destOrd="0" parTransId="{7FF1E3C4-0CD2-4B0C-8262-B52548FB2D4A}" sibTransId="{B442C124-538C-447C-A982-AC5C66C3D04C}"/>
    <dgm:cxn modelId="{A1EC6A33-7193-45FF-93B8-A58CDB972B0B}" srcId="{2F939EEA-241F-4FAD-A590-CFB76D9B6015}" destId="{AF4CF4B7-A4BE-4C6A-8437-99E6B5882FE0}" srcOrd="3" destOrd="0" parTransId="{CE6622AC-8431-4997-B317-616ABBE86C84}" sibTransId="{6B1EF928-4E72-44CD-99D9-C580949DE6E6}"/>
    <dgm:cxn modelId="{E0FB2350-8FA4-4BD8-9E40-02D5207A547A}" type="presOf" srcId="{3DEAFA6D-3654-4880-BAA0-A208C9656D97}" destId="{37036C92-A267-40FD-9D88-BCF8E780432D}" srcOrd="0" destOrd="0" presId="urn:microsoft.com/office/officeart/2005/8/layout/default"/>
    <dgm:cxn modelId="{13538D75-50AB-426A-9DA4-FBCACDDAD86A}" type="presOf" srcId="{AF4CF4B7-A4BE-4C6A-8437-99E6B5882FE0}" destId="{7367023C-6F12-406D-B783-A632948E328D}" srcOrd="0" destOrd="0" presId="urn:microsoft.com/office/officeart/2005/8/layout/default"/>
    <dgm:cxn modelId="{81085778-A55C-41D3-9409-37ECAD7CD49B}" type="presOf" srcId="{6645BD7E-E813-468B-B2B9-7BD9EDD1F574}" destId="{49FDB57E-E1D6-4574-8948-38107AA65251}" srcOrd="0" destOrd="0" presId="urn:microsoft.com/office/officeart/2005/8/layout/default"/>
    <dgm:cxn modelId="{9BE1BF7C-4FD0-45D8-A9EE-0E7CD7FDE377}" type="presOf" srcId="{2F939EEA-241F-4FAD-A590-CFB76D9B6015}" destId="{E55210BC-FB44-4FBE-ADDA-4403A475E5FA}" srcOrd="0" destOrd="0" presId="urn:microsoft.com/office/officeart/2005/8/layout/default"/>
    <dgm:cxn modelId="{D7A31FB0-CDC1-4F54-9804-C7F607047051}" type="presOf" srcId="{7DD7CE6D-3A68-416F-AABB-24C1144EDE3B}" destId="{C4A1F219-98EA-43AC-AA7A-533BD5622F0A}" srcOrd="0" destOrd="0" presId="urn:microsoft.com/office/officeart/2005/8/layout/default"/>
    <dgm:cxn modelId="{4EF5DAB0-3A8B-4E80-85FA-9BCC9CEAD935}" srcId="{2F939EEA-241F-4FAD-A590-CFB76D9B6015}" destId="{7DD7CE6D-3A68-416F-AABB-24C1144EDE3B}" srcOrd="2" destOrd="0" parTransId="{DC7D23FA-3C0B-4E1A-87E9-BB263A3C2AFC}" sibTransId="{E4714526-4702-477F-B5F7-9C337DD73217}"/>
    <dgm:cxn modelId="{76ACA7C3-056D-4485-AC1B-A70741E61621}" srcId="{2F939EEA-241F-4FAD-A590-CFB76D9B6015}" destId="{3DEAFA6D-3654-4880-BAA0-A208C9656D97}" srcOrd="1" destOrd="0" parTransId="{45A790B0-CA6C-46E5-B788-2A6B714CE255}" sibTransId="{016EB82F-FDAE-48EF-B80E-3931DB2FC182}"/>
    <dgm:cxn modelId="{3B2E91DD-F58B-4804-AC46-E2265AF97B92}" type="presOf" srcId="{5B4EB010-CEA3-4D4F-9EC2-CC0168CAB885}" destId="{D5986A6E-C64A-47DE-8F72-951DF33A6226}" srcOrd="0" destOrd="0" presId="urn:microsoft.com/office/officeart/2005/8/layout/default"/>
    <dgm:cxn modelId="{671AC3E0-50BB-43BE-B96B-7785748EC256}" srcId="{2F939EEA-241F-4FAD-A590-CFB76D9B6015}" destId="{5B4EB010-CEA3-4D4F-9EC2-CC0168CAB885}" srcOrd="0" destOrd="0" parTransId="{A21189DF-908F-413E-BA92-958FF07CDE17}" sibTransId="{606AC849-D831-4471-A43C-E89723C6076B}"/>
    <dgm:cxn modelId="{B6790D77-0CA0-4094-8F41-095E13722B77}" type="presParOf" srcId="{E55210BC-FB44-4FBE-ADDA-4403A475E5FA}" destId="{D5986A6E-C64A-47DE-8F72-951DF33A6226}" srcOrd="0" destOrd="0" presId="urn:microsoft.com/office/officeart/2005/8/layout/default"/>
    <dgm:cxn modelId="{B79E5DAC-B393-49CE-879E-65506CB53374}" type="presParOf" srcId="{E55210BC-FB44-4FBE-ADDA-4403A475E5FA}" destId="{97726467-BC6B-4749-B041-39F6F507B39F}" srcOrd="1" destOrd="0" presId="urn:microsoft.com/office/officeart/2005/8/layout/default"/>
    <dgm:cxn modelId="{5AB76DC0-D488-42B1-9A32-09C4BF5BE9D1}" type="presParOf" srcId="{E55210BC-FB44-4FBE-ADDA-4403A475E5FA}" destId="{37036C92-A267-40FD-9D88-BCF8E780432D}" srcOrd="2" destOrd="0" presId="urn:microsoft.com/office/officeart/2005/8/layout/default"/>
    <dgm:cxn modelId="{1373034C-F195-4DD9-8C4B-64DF3090EA21}" type="presParOf" srcId="{E55210BC-FB44-4FBE-ADDA-4403A475E5FA}" destId="{5D7FE586-27FE-4C6C-A288-E9D4809D45EE}" srcOrd="3" destOrd="0" presId="urn:microsoft.com/office/officeart/2005/8/layout/default"/>
    <dgm:cxn modelId="{E4DC33A0-2A5B-4459-B176-43E54EB83180}" type="presParOf" srcId="{E55210BC-FB44-4FBE-ADDA-4403A475E5FA}" destId="{C4A1F219-98EA-43AC-AA7A-533BD5622F0A}" srcOrd="4" destOrd="0" presId="urn:microsoft.com/office/officeart/2005/8/layout/default"/>
    <dgm:cxn modelId="{B6ED470B-57EC-4235-9D5F-3DBBA3B83460}" type="presParOf" srcId="{E55210BC-FB44-4FBE-ADDA-4403A475E5FA}" destId="{BDBEC8B7-9F29-4082-9B89-02E706794F8E}" srcOrd="5" destOrd="0" presId="urn:microsoft.com/office/officeart/2005/8/layout/default"/>
    <dgm:cxn modelId="{E79EE674-0596-4D5E-A86D-63FEB91F863B}" type="presParOf" srcId="{E55210BC-FB44-4FBE-ADDA-4403A475E5FA}" destId="{7367023C-6F12-406D-B783-A632948E328D}" srcOrd="6" destOrd="0" presId="urn:microsoft.com/office/officeart/2005/8/layout/default"/>
    <dgm:cxn modelId="{6F97C146-EFDB-44FA-B556-9DBBB930F1E4}" type="presParOf" srcId="{E55210BC-FB44-4FBE-ADDA-4403A475E5FA}" destId="{C3A1F0C0-ED32-4CE1-A64E-5CBF0D0D5C6B}" srcOrd="7" destOrd="0" presId="urn:microsoft.com/office/officeart/2005/8/layout/default"/>
    <dgm:cxn modelId="{747F3030-A3A6-4E75-8D75-BDEFDD09E526}" type="presParOf" srcId="{E55210BC-FB44-4FBE-ADDA-4403A475E5FA}" destId="{49FDB57E-E1D6-4574-8948-38107AA6525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C5849A-6993-47FD-A458-79BF8B050A1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847F9D0-8163-4B5D-923B-C7D509B8ED66}">
      <dgm:prSet phldrT="[Text]" custT="1"/>
      <dgm:spPr/>
      <dgm:t>
        <a:bodyPr/>
        <a:lstStyle/>
        <a:p>
          <a:r>
            <a:rPr lang="en-US" sz="2200"/>
            <a:t>Cardiovascular system</a:t>
          </a:r>
        </a:p>
      </dgm:t>
    </dgm:pt>
    <dgm:pt modelId="{EBFAE176-BAB7-4DB9-BA78-AF65CEEF59CD}" type="parTrans" cxnId="{91A0E00D-3965-48A3-8BD5-C64D89A58243}">
      <dgm:prSet/>
      <dgm:spPr/>
      <dgm:t>
        <a:bodyPr/>
        <a:lstStyle/>
        <a:p>
          <a:endParaRPr lang="en-US" sz="2200"/>
        </a:p>
      </dgm:t>
    </dgm:pt>
    <dgm:pt modelId="{4C55858D-F964-482C-9C5A-77D07E7AA211}" type="sibTrans" cxnId="{91A0E00D-3965-48A3-8BD5-C64D89A58243}">
      <dgm:prSet/>
      <dgm:spPr/>
      <dgm:t>
        <a:bodyPr/>
        <a:lstStyle/>
        <a:p>
          <a:endParaRPr lang="en-US" sz="2200"/>
        </a:p>
      </dgm:t>
    </dgm:pt>
    <dgm:pt modelId="{C0920478-2626-49C2-B8D9-DCF6F3BBFD11}">
      <dgm:prSet phldrT="[Text]" custT="1"/>
      <dgm:spPr/>
      <dgm:t>
        <a:bodyPr/>
        <a:lstStyle/>
        <a:p>
          <a:r>
            <a:rPr lang="en-US" sz="2200"/>
            <a:t>Respiratory system</a:t>
          </a:r>
        </a:p>
      </dgm:t>
    </dgm:pt>
    <dgm:pt modelId="{F1B624AE-17DD-4DB9-B924-B05C9A220745}" type="parTrans" cxnId="{6DAADA7C-9C3C-46D3-A461-5E9BBBD7871B}">
      <dgm:prSet/>
      <dgm:spPr/>
      <dgm:t>
        <a:bodyPr/>
        <a:lstStyle/>
        <a:p>
          <a:endParaRPr lang="en-US" sz="2200"/>
        </a:p>
      </dgm:t>
    </dgm:pt>
    <dgm:pt modelId="{4ECD408F-FFB8-46FB-BB68-8268D5FAF462}" type="sibTrans" cxnId="{6DAADA7C-9C3C-46D3-A461-5E9BBBD7871B}">
      <dgm:prSet/>
      <dgm:spPr/>
      <dgm:t>
        <a:bodyPr/>
        <a:lstStyle/>
        <a:p>
          <a:endParaRPr lang="en-US" sz="2200"/>
        </a:p>
      </dgm:t>
    </dgm:pt>
    <dgm:pt modelId="{3169C8CD-D4D9-4846-B525-380772A32589}">
      <dgm:prSet phldrT="[Text]" custT="1"/>
      <dgm:spPr/>
      <dgm:t>
        <a:bodyPr/>
        <a:lstStyle/>
        <a:p>
          <a:r>
            <a:rPr lang="en-US" sz="2200"/>
            <a:t>Musculoskeletal system</a:t>
          </a:r>
        </a:p>
      </dgm:t>
    </dgm:pt>
    <dgm:pt modelId="{B729B07E-4E9F-4503-835E-93F1AF4F9B41}" type="parTrans" cxnId="{171431D6-1CB8-4D17-8ED1-94F92F30FA61}">
      <dgm:prSet/>
      <dgm:spPr/>
      <dgm:t>
        <a:bodyPr/>
        <a:lstStyle/>
        <a:p>
          <a:endParaRPr lang="en-US" sz="2200"/>
        </a:p>
      </dgm:t>
    </dgm:pt>
    <dgm:pt modelId="{AA2A3F65-5CD7-489B-8755-5F36A4166796}" type="sibTrans" cxnId="{171431D6-1CB8-4D17-8ED1-94F92F30FA61}">
      <dgm:prSet/>
      <dgm:spPr/>
      <dgm:t>
        <a:bodyPr/>
        <a:lstStyle/>
        <a:p>
          <a:endParaRPr lang="en-US" sz="2200"/>
        </a:p>
      </dgm:t>
    </dgm:pt>
    <dgm:pt modelId="{CCC9D95A-57E5-4C36-A2A6-3CA3751F6F86}">
      <dgm:prSet phldrT="[Text]" custT="1"/>
      <dgm:spPr/>
      <dgm:t>
        <a:bodyPr/>
        <a:lstStyle/>
        <a:p>
          <a:r>
            <a:rPr lang="en-US" sz="2200"/>
            <a:t>Endocrine system</a:t>
          </a:r>
        </a:p>
      </dgm:t>
    </dgm:pt>
    <dgm:pt modelId="{5BD097CE-DF1E-4BEE-9DA1-66B466B11A60}" type="parTrans" cxnId="{C20F5741-003D-4546-B3DD-4E5325E5C241}">
      <dgm:prSet/>
      <dgm:spPr/>
      <dgm:t>
        <a:bodyPr/>
        <a:lstStyle/>
        <a:p>
          <a:endParaRPr lang="en-US" sz="2200"/>
        </a:p>
      </dgm:t>
    </dgm:pt>
    <dgm:pt modelId="{20B094D5-E0BF-4643-9765-7C9415C61F14}" type="sibTrans" cxnId="{C20F5741-003D-4546-B3DD-4E5325E5C241}">
      <dgm:prSet/>
      <dgm:spPr/>
      <dgm:t>
        <a:bodyPr/>
        <a:lstStyle/>
        <a:p>
          <a:endParaRPr lang="en-US" sz="2200"/>
        </a:p>
      </dgm:t>
    </dgm:pt>
    <dgm:pt modelId="{34418F75-35C7-444E-8FB2-C7033682A7B5}">
      <dgm:prSet phldrT="[Text]" custT="1"/>
      <dgm:spPr/>
      <dgm:t>
        <a:bodyPr/>
        <a:lstStyle/>
        <a:p>
          <a:r>
            <a:rPr lang="en-US" sz="2200"/>
            <a:t>Digestive system</a:t>
          </a:r>
        </a:p>
      </dgm:t>
    </dgm:pt>
    <dgm:pt modelId="{B7CFFF60-5D68-45FB-93B3-829D4B4310F5}" type="parTrans" cxnId="{BE8FB7B5-9987-490C-BD93-0AB8613A3423}">
      <dgm:prSet/>
      <dgm:spPr/>
      <dgm:t>
        <a:bodyPr/>
        <a:lstStyle/>
        <a:p>
          <a:endParaRPr lang="en-US" sz="2200"/>
        </a:p>
      </dgm:t>
    </dgm:pt>
    <dgm:pt modelId="{4E2F36BC-785E-4BA7-B983-4B9A796A41E9}" type="sibTrans" cxnId="{BE8FB7B5-9987-490C-BD93-0AB8613A3423}">
      <dgm:prSet/>
      <dgm:spPr/>
      <dgm:t>
        <a:bodyPr/>
        <a:lstStyle/>
        <a:p>
          <a:endParaRPr lang="en-US" sz="2200"/>
        </a:p>
      </dgm:t>
    </dgm:pt>
    <dgm:pt modelId="{40338E7F-EC2A-44A3-A617-5395D9C2DD54}">
      <dgm:prSet custT="1"/>
      <dgm:spPr/>
      <dgm:t>
        <a:bodyPr/>
        <a:lstStyle/>
        <a:p>
          <a:r>
            <a:rPr lang="en-US" sz="2200"/>
            <a:t>Urinary system</a:t>
          </a:r>
        </a:p>
      </dgm:t>
    </dgm:pt>
    <dgm:pt modelId="{EBF4F892-3E0F-452D-8CB2-D787F5FF3A1A}" type="parTrans" cxnId="{D0E58FBB-F829-4A70-B817-8BA8BD5CFEFD}">
      <dgm:prSet/>
      <dgm:spPr/>
      <dgm:t>
        <a:bodyPr/>
        <a:lstStyle/>
        <a:p>
          <a:endParaRPr lang="en-US" sz="2200"/>
        </a:p>
      </dgm:t>
    </dgm:pt>
    <dgm:pt modelId="{12A4FCBD-6E36-4DAF-85BC-93BC54FED229}" type="sibTrans" cxnId="{D0E58FBB-F829-4A70-B817-8BA8BD5CFEFD}">
      <dgm:prSet/>
      <dgm:spPr/>
      <dgm:t>
        <a:bodyPr/>
        <a:lstStyle/>
        <a:p>
          <a:endParaRPr lang="en-US" sz="2200"/>
        </a:p>
      </dgm:t>
    </dgm:pt>
    <dgm:pt modelId="{15631C28-C94E-4927-8438-9CBB08BE890F}">
      <dgm:prSet custT="1"/>
      <dgm:spPr/>
      <dgm:t>
        <a:bodyPr/>
        <a:lstStyle/>
        <a:p>
          <a:r>
            <a:rPr lang="en-US" sz="2200"/>
            <a:t>Reproductive system</a:t>
          </a:r>
        </a:p>
      </dgm:t>
    </dgm:pt>
    <dgm:pt modelId="{92CB3E76-F51A-4034-8C9D-EDF083A6C677}" type="parTrans" cxnId="{5F941018-C708-4439-8ECF-3E0083029C87}">
      <dgm:prSet/>
      <dgm:spPr/>
      <dgm:t>
        <a:bodyPr/>
        <a:lstStyle/>
        <a:p>
          <a:endParaRPr lang="en-US" sz="2200"/>
        </a:p>
      </dgm:t>
    </dgm:pt>
    <dgm:pt modelId="{1897C597-3F1C-40DD-95E3-CD868D68A6EA}" type="sibTrans" cxnId="{5F941018-C708-4439-8ECF-3E0083029C87}">
      <dgm:prSet/>
      <dgm:spPr/>
      <dgm:t>
        <a:bodyPr/>
        <a:lstStyle/>
        <a:p>
          <a:endParaRPr lang="en-US" sz="2200"/>
        </a:p>
      </dgm:t>
    </dgm:pt>
    <dgm:pt modelId="{38AEA702-85A4-4EDB-BF14-BB75F1B890CD}">
      <dgm:prSet custT="1"/>
      <dgm:spPr/>
      <dgm:t>
        <a:bodyPr/>
        <a:lstStyle/>
        <a:p>
          <a:r>
            <a:rPr lang="en-US" sz="2200"/>
            <a:t>Integumentary system</a:t>
          </a:r>
        </a:p>
      </dgm:t>
    </dgm:pt>
    <dgm:pt modelId="{989AB82F-8A00-4582-88BA-9823056AE403}" type="parTrans" cxnId="{8537DE8D-579A-4F99-9EA8-61EC9404D6A9}">
      <dgm:prSet/>
      <dgm:spPr/>
      <dgm:t>
        <a:bodyPr/>
        <a:lstStyle/>
        <a:p>
          <a:endParaRPr lang="en-US" sz="2200"/>
        </a:p>
      </dgm:t>
    </dgm:pt>
    <dgm:pt modelId="{6E519F24-6641-4D8E-999D-5486E5D9320A}" type="sibTrans" cxnId="{8537DE8D-579A-4F99-9EA8-61EC9404D6A9}">
      <dgm:prSet/>
      <dgm:spPr/>
      <dgm:t>
        <a:bodyPr/>
        <a:lstStyle/>
        <a:p>
          <a:endParaRPr lang="en-US" sz="2200"/>
        </a:p>
      </dgm:t>
    </dgm:pt>
    <dgm:pt modelId="{94B84E4C-4341-4C72-8ABC-84CEDA84A6DB}">
      <dgm:prSet custT="1"/>
      <dgm:spPr/>
      <dgm:t>
        <a:bodyPr/>
        <a:lstStyle/>
        <a:p>
          <a:r>
            <a:rPr lang="en-US" sz="2200"/>
            <a:t>Lymphatic (immune) system</a:t>
          </a:r>
        </a:p>
      </dgm:t>
    </dgm:pt>
    <dgm:pt modelId="{4F5823D8-46AF-4144-A259-E2474B9E4DF5}" type="parTrans" cxnId="{A5718D7E-2D16-4946-B514-DDCAAEC3E33B}">
      <dgm:prSet/>
      <dgm:spPr/>
      <dgm:t>
        <a:bodyPr/>
        <a:lstStyle/>
        <a:p>
          <a:endParaRPr lang="en-US" sz="2200"/>
        </a:p>
      </dgm:t>
    </dgm:pt>
    <dgm:pt modelId="{42CE37BE-556F-4BFD-A018-0526C6DF130F}" type="sibTrans" cxnId="{A5718D7E-2D16-4946-B514-DDCAAEC3E33B}">
      <dgm:prSet/>
      <dgm:spPr/>
      <dgm:t>
        <a:bodyPr/>
        <a:lstStyle/>
        <a:p>
          <a:endParaRPr lang="en-US" sz="2200"/>
        </a:p>
      </dgm:t>
    </dgm:pt>
    <dgm:pt modelId="{2209C681-6EDA-4451-8B0C-135DC60C6168}">
      <dgm:prSet custT="1"/>
      <dgm:spPr/>
      <dgm:t>
        <a:bodyPr/>
        <a:lstStyle/>
        <a:p>
          <a:r>
            <a:rPr lang="en-US" sz="2200"/>
            <a:t>Nervous system</a:t>
          </a:r>
        </a:p>
      </dgm:t>
    </dgm:pt>
    <dgm:pt modelId="{AD1A43D6-647B-4877-90DD-2B8C1D97FDFC}" type="parTrans" cxnId="{EEB8A464-308A-40ED-BC33-FDCA49047E97}">
      <dgm:prSet/>
      <dgm:spPr/>
      <dgm:t>
        <a:bodyPr/>
        <a:lstStyle/>
        <a:p>
          <a:endParaRPr lang="en-US" sz="2200"/>
        </a:p>
      </dgm:t>
    </dgm:pt>
    <dgm:pt modelId="{A4C12132-E7FC-475F-B7E4-B118BE0D1F81}" type="sibTrans" cxnId="{EEB8A464-308A-40ED-BC33-FDCA49047E97}">
      <dgm:prSet/>
      <dgm:spPr/>
      <dgm:t>
        <a:bodyPr/>
        <a:lstStyle/>
        <a:p>
          <a:endParaRPr lang="en-US" sz="2200"/>
        </a:p>
      </dgm:t>
    </dgm:pt>
    <dgm:pt modelId="{663D27A9-C175-45C0-AF41-CEAC3B6F202D}">
      <dgm:prSet custT="1"/>
      <dgm:spPr/>
      <dgm:t>
        <a:bodyPr/>
        <a:lstStyle/>
        <a:p>
          <a:r>
            <a:rPr lang="en-US" sz="2200"/>
            <a:t>Senses of the body</a:t>
          </a:r>
        </a:p>
      </dgm:t>
    </dgm:pt>
    <dgm:pt modelId="{948DF9A0-707B-4CAD-BAB6-69B5D3AEF6AE}" type="parTrans" cxnId="{E9D83CDC-F0A3-491A-8AB9-A6CF67059B2F}">
      <dgm:prSet/>
      <dgm:spPr/>
      <dgm:t>
        <a:bodyPr/>
        <a:lstStyle/>
        <a:p>
          <a:endParaRPr lang="en-US" sz="2200"/>
        </a:p>
      </dgm:t>
    </dgm:pt>
    <dgm:pt modelId="{BEEA590C-480A-4E42-B6D2-B4B9198D4842}" type="sibTrans" cxnId="{E9D83CDC-F0A3-491A-8AB9-A6CF67059B2F}">
      <dgm:prSet/>
      <dgm:spPr/>
      <dgm:t>
        <a:bodyPr/>
        <a:lstStyle/>
        <a:p>
          <a:endParaRPr lang="en-US" sz="2200"/>
        </a:p>
      </dgm:t>
    </dgm:pt>
    <dgm:pt modelId="{4C7F7642-1BA8-4D70-9C9C-61EEA489778F}" type="pres">
      <dgm:prSet presAssocID="{4DC5849A-6993-47FD-A458-79BF8B050A1F}" presName="diagram" presStyleCnt="0">
        <dgm:presLayoutVars>
          <dgm:dir/>
          <dgm:resizeHandles val="exact"/>
        </dgm:presLayoutVars>
      </dgm:prSet>
      <dgm:spPr/>
    </dgm:pt>
    <dgm:pt modelId="{BD756CBE-33D2-40D1-86FD-62CA6987EF39}" type="pres">
      <dgm:prSet presAssocID="{0847F9D0-8163-4B5D-923B-C7D509B8ED66}" presName="node" presStyleLbl="node1" presStyleIdx="0" presStyleCnt="11" custScaleX="129878">
        <dgm:presLayoutVars>
          <dgm:bulletEnabled val="1"/>
        </dgm:presLayoutVars>
      </dgm:prSet>
      <dgm:spPr>
        <a:prstGeom prst="roundRect">
          <a:avLst/>
        </a:prstGeom>
      </dgm:spPr>
    </dgm:pt>
    <dgm:pt modelId="{F3F825F9-9FAE-494F-8D9D-BA2EDF989F49}" type="pres">
      <dgm:prSet presAssocID="{4C55858D-F964-482C-9C5A-77D07E7AA211}" presName="sibTrans" presStyleCnt="0"/>
      <dgm:spPr/>
    </dgm:pt>
    <dgm:pt modelId="{DB34E95E-803F-4918-94C6-1841D6AD0C9F}" type="pres">
      <dgm:prSet presAssocID="{C0920478-2626-49C2-B8D9-DCF6F3BBFD11}" presName="node" presStyleLbl="node1" presStyleIdx="1" presStyleCnt="11" custScaleX="129878">
        <dgm:presLayoutVars>
          <dgm:bulletEnabled val="1"/>
        </dgm:presLayoutVars>
      </dgm:prSet>
      <dgm:spPr>
        <a:prstGeom prst="roundRect">
          <a:avLst/>
        </a:prstGeom>
      </dgm:spPr>
    </dgm:pt>
    <dgm:pt modelId="{A621F8DF-CA22-4D46-91C1-FA3738F5189C}" type="pres">
      <dgm:prSet presAssocID="{4ECD408F-FFB8-46FB-BB68-8268D5FAF462}" presName="sibTrans" presStyleCnt="0"/>
      <dgm:spPr/>
    </dgm:pt>
    <dgm:pt modelId="{AB8398DE-2D50-4BA8-97F8-EF79218C36CC}" type="pres">
      <dgm:prSet presAssocID="{3169C8CD-D4D9-4846-B525-380772A32589}" presName="node" presStyleLbl="node1" presStyleIdx="2" presStyleCnt="11" custScaleX="129878">
        <dgm:presLayoutVars>
          <dgm:bulletEnabled val="1"/>
        </dgm:presLayoutVars>
      </dgm:prSet>
      <dgm:spPr>
        <a:prstGeom prst="roundRect">
          <a:avLst/>
        </a:prstGeom>
      </dgm:spPr>
    </dgm:pt>
    <dgm:pt modelId="{AF4D6437-58D4-4B36-AE4D-8385F5E45CD4}" type="pres">
      <dgm:prSet presAssocID="{AA2A3F65-5CD7-489B-8755-5F36A4166796}" presName="sibTrans" presStyleCnt="0"/>
      <dgm:spPr/>
    </dgm:pt>
    <dgm:pt modelId="{93AEF837-B362-4B11-9C34-78203B114C0C}" type="pres">
      <dgm:prSet presAssocID="{CCC9D95A-57E5-4C36-A2A6-3CA3751F6F86}" presName="node" presStyleLbl="node1" presStyleIdx="3" presStyleCnt="11" custScaleX="129878">
        <dgm:presLayoutVars>
          <dgm:bulletEnabled val="1"/>
        </dgm:presLayoutVars>
      </dgm:prSet>
      <dgm:spPr>
        <a:prstGeom prst="roundRect">
          <a:avLst/>
        </a:prstGeom>
      </dgm:spPr>
    </dgm:pt>
    <dgm:pt modelId="{F23CCBD0-3ECA-4C9D-93B2-979B9F897522}" type="pres">
      <dgm:prSet presAssocID="{20B094D5-E0BF-4643-9765-7C9415C61F14}" presName="sibTrans" presStyleCnt="0"/>
      <dgm:spPr/>
    </dgm:pt>
    <dgm:pt modelId="{1748A4BC-5D8C-493F-BC5E-F869671C0873}" type="pres">
      <dgm:prSet presAssocID="{34418F75-35C7-444E-8FB2-C7033682A7B5}" presName="node" presStyleLbl="node1" presStyleIdx="4" presStyleCnt="11" custScaleX="129878">
        <dgm:presLayoutVars>
          <dgm:bulletEnabled val="1"/>
        </dgm:presLayoutVars>
      </dgm:prSet>
      <dgm:spPr>
        <a:prstGeom prst="roundRect">
          <a:avLst/>
        </a:prstGeom>
      </dgm:spPr>
    </dgm:pt>
    <dgm:pt modelId="{BF53DC88-2ED6-4634-95C9-24E865A05CC5}" type="pres">
      <dgm:prSet presAssocID="{4E2F36BC-785E-4BA7-B983-4B9A796A41E9}" presName="sibTrans" presStyleCnt="0"/>
      <dgm:spPr/>
    </dgm:pt>
    <dgm:pt modelId="{E542B293-C31E-42B0-A482-4D4ED934F584}" type="pres">
      <dgm:prSet presAssocID="{40338E7F-EC2A-44A3-A617-5395D9C2DD54}" presName="node" presStyleLbl="node1" presStyleIdx="5" presStyleCnt="11" custScaleX="129878">
        <dgm:presLayoutVars>
          <dgm:bulletEnabled val="1"/>
        </dgm:presLayoutVars>
      </dgm:prSet>
      <dgm:spPr>
        <a:prstGeom prst="roundRect">
          <a:avLst/>
        </a:prstGeom>
      </dgm:spPr>
    </dgm:pt>
    <dgm:pt modelId="{F81EEE09-9EA0-4502-8512-5C67FF97432F}" type="pres">
      <dgm:prSet presAssocID="{12A4FCBD-6E36-4DAF-85BC-93BC54FED229}" presName="sibTrans" presStyleCnt="0"/>
      <dgm:spPr/>
    </dgm:pt>
    <dgm:pt modelId="{40E04741-F498-4EFC-8E11-BBE5A8443C67}" type="pres">
      <dgm:prSet presAssocID="{15631C28-C94E-4927-8438-9CBB08BE890F}" presName="node" presStyleLbl="node1" presStyleIdx="6" presStyleCnt="11" custScaleX="129878">
        <dgm:presLayoutVars>
          <dgm:bulletEnabled val="1"/>
        </dgm:presLayoutVars>
      </dgm:prSet>
      <dgm:spPr>
        <a:prstGeom prst="roundRect">
          <a:avLst/>
        </a:prstGeom>
      </dgm:spPr>
    </dgm:pt>
    <dgm:pt modelId="{D2F16379-78AF-4D36-9A29-03F0E52758BC}" type="pres">
      <dgm:prSet presAssocID="{1897C597-3F1C-40DD-95E3-CD868D68A6EA}" presName="sibTrans" presStyleCnt="0"/>
      <dgm:spPr/>
    </dgm:pt>
    <dgm:pt modelId="{AE54265E-60EB-40A6-8593-8695B7D131EF}" type="pres">
      <dgm:prSet presAssocID="{38AEA702-85A4-4EDB-BF14-BB75F1B890CD}" presName="node" presStyleLbl="node1" presStyleIdx="7" presStyleCnt="11" custScaleX="129878">
        <dgm:presLayoutVars>
          <dgm:bulletEnabled val="1"/>
        </dgm:presLayoutVars>
      </dgm:prSet>
      <dgm:spPr>
        <a:prstGeom prst="roundRect">
          <a:avLst/>
        </a:prstGeom>
      </dgm:spPr>
    </dgm:pt>
    <dgm:pt modelId="{F8297805-01BB-49D8-B432-0D6DBA63B389}" type="pres">
      <dgm:prSet presAssocID="{6E519F24-6641-4D8E-999D-5486E5D9320A}" presName="sibTrans" presStyleCnt="0"/>
      <dgm:spPr/>
    </dgm:pt>
    <dgm:pt modelId="{04AAA2CA-63F1-4BB5-A32A-E2218BE52BBC}" type="pres">
      <dgm:prSet presAssocID="{94B84E4C-4341-4C72-8ABC-84CEDA84A6DB}" presName="node" presStyleLbl="node1" presStyleIdx="8" presStyleCnt="11" custScaleX="129878">
        <dgm:presLayoutVars>
          <dgm:bulletEnabled val="1"/>
        </dgm:presLayoutVars>
      </dgm:prSet>
      <dgm:spPr>
        <a:prstGeom prst="roundRect">
          <a:avLst/>
        </a:prstGeom>
      </dgm:spPr>
    </dgm:pt>
    <dgm:pt modelId="{1C4D2B7D-0841-48A8-878F-CAD20855F569}" type="pres">
      <dgm:prSet presAssocID="{42CE37BE-556F-4BFD-A018-0526C6DF130F}" presName="sibTrans" presStyleCnt="0"/>
      <dgm:spPr/>
    </dgm:pt>
    <dgm:pt modelId="{51FCFCB7-7D2F-43C9-AE59-E61ECE5F7238}" type="pres">
      <dgm:prSet presAssocID="{2209C681-6EDA-4451-8B0C-135DC60C6168}" presName="node" presStyleLbl="node1" presStyleIdx="9" presStyleCnt="11" custScaleX="129878">
        <dgm:presLayoutVars>
          <dgm:bulletEnabled val="1"/>
        </dgm:presLayoutVars>
      </dgm:prSet>
      <dgm:spPr>
        <a:prstGeom prst="roundRect">
          <a:avLst/>
        </a:prstGeom>
      </dgm:spPr>
    </dgm:pt>
    <dgm:pt modelId="{0A016BB4-3B6E-4E77-A05B-BFC59209CF2D}" type="pres">
      <dgm:prSet presAssocID="{A4C12132-E7FC-475F-B7E4-B118BE0D1F81}" presName="sibTrans" presStyleCnt="0"/>
      <dgm:spPr/>
    </dgm:pt>
    <dgm:pt modelId="{F42BDAC4-6953-4DE9-888A-5E1FD6FA026C}" type="pres">
      <dgm:prSet presAssocID="{663D27A9-C175-45C0-AF41-CEAC3B6F202D}" presName="node" presStyleLbl="node1" presStyleIdx="10" presStyleCnt="11" custScaleX="129878">
        <dgm:presLayoutVars>
          <dgm:bulletEnabled val="1"/>
        </dgm:presLayoutVars>
      </dgm:prSet>
      <dgm:spPr>
        <a:prstGeom prst="roundRect">
          <a:avLst/>
        </a:prstGeom>
      </dgm:spPr>
    </dgm:pt>
  </dgm:ptLst>
  <dgm:cxnLst>
    <dgm:cxn modelId="{91A0E00D-3965-48A3-8BD5-C64D89A58243}" srcId="{4DC5849A-6993-47FD-A458-79BF8B050A1F}" destId="{0847F9D0-8163-4B5D-923B-C7D509B8ED66}" srcOrd="0" destOrd="0" parTransId="{EBFAE176-BAB7-4DB9-BA78-AF65CEEF59CD}" sibTransId="{4C55858D-F964-482C-9C5A-77D07E7AA211}"/>
    <dgm:cxn modelId="{E32BBC15-0DEF-4613-B324-8685F629D23E}" type="presOf" srcId="{15631C28-C94E-4927-8438-9CBB08BE890F}" destId="{40E04741-F498-4EFC-8E11-BBE5A8443C67}" srcOrd="0" destOrd="0" presId="urn:microsoft.com/office/officeart/2005/8/layout/default"/>
    <dgm:cxn modelId="{5F941018-C708-4439-8ECF-3E0083029C87}" srcId="{4DC5849A-6993-47FD-A458-79BF8B050A1F}" destId="{15631C28-C94E-4927-8438-9CBB08BE890F}" srcOrd="6" destOrd="0" parTransId="{92CB3E76-F51A-4034-8C9D-EDF083A6C677}" sibTransId="{1897C597-3F1C-40DD-95E3-CD868D68A6EA}"/>
    <dgm:cxn modelId="{B547F023-5F3F-45C1-A6AA-6022FAB4E767}" type="presOf" srcId="{40338E7F-EC2A-44A3-A617-5395D9C2DD54}" destId="{E542B293-C31E-42B0-A482-4D4ED934F584}" srcOrd="0" destOrd="0" presId="urn:microsoft.com/office/officeart/2005/8/layout/default"/>
    <dgm:cxn modelId="{D051892F-946F-4614-B224-E105DAE20DB4}" type="presOf" srcId="{38AEA702-85A4-4EDB-BF14-BB75F1B890CD}" destId="{AE54265E-60EB-40A6-8593-8695B7D131EF}" srcOrd="0" destOrd="0" presId="urn:microsoft.com/office/officeart/2005/8/layout/default"/>
    <dgm:cxn modelId="{3FF2A638-C853-4BC4-8F90-86D5DF7E120B}" type="presOf" srcId="{3169C8CD-D4D9-4846-B525-380772A32589}" destId="{AB8398DE-2D50-4BA8-97F8-EF79218C36CC}" srcOrd="0" destOrd="0" presId="urn:microsoft.com/office/officeart/2005/8/layout/default"/>
    <dgm:cxn modelId="{C20F5741-003D-4546-B3DD-4E5325E5C241}" srcId="{4DC5849A-6993-47FD-A458-79BF8B050A1F}" destId="{CCC9D95A-57E5-4C36-A2A6-3CA3751F6F86}" srcOrd="3" destOrd="0" parTransId="{5BD097CE-DF1E-4BEE-9DA1-66B466B11A60}" sibTransId="{20B094D5-E0BF-4643-9765-7C9415C61F14}"/>
    <dgm:cxn modelId="{E3D1D663-091C-4C15-9B13-44DF79B13DC1}" type="presOf" srcId="{2209C681-6EDA-4451-8B0C-135DC60C6168}" destId="{51FCFCB7-7D2F-43C9-AE59-E61ECE5F7238}" srcOrd="0" destOrd="0" presId="urn:microsoft.com/office/officeart/2005/8/layout/default"/>
    <dgm:cxn modelId="{EEB8A464-308A-40ED-BC33-FDCA49047E97}" srcId="{4DC5849A-6993-47FD-A458-79BF8B050A1F}" destId="{2209C681-6EDA-4451-8B0C-135DC60C6168}" srcOrd="9" destOrd="0" parTransId="{AD1A43D6-647B-4877-90DD-2B8C1D97FDFC}" sibTransId="{A4C12132-E7FC-475F-B7E4-B118BE0D1F81}"/>
    <dgm:cxn modelId="{6DAADA7C-9C3C-46D3-A461-5E9BBBD7871B}" srcId="{4DC5849A-6993-47FD-A458-79BF8B050A1F}" destId="{C0920478-2626-49C2-B8D9-DCF6F3BBFD11}" srcOrd="1" destOrd="0" parTransId="{F1B624AE-17DD-4DB9-B924-B05C9A220745}" sibTransId="{4ECD408F-FFB8-46FB-BB68-8268D5FAF462}"/>
    <dgm:cxn modelId="{02CFC07D-3757-4E7C-8E06-A0FF8A7B678E}" type="presOf" srcId="{CCC9D95A-57E5-4C36-A2A6-3CA3751F6F86}" destId="{93AEF837-B362-4B11-9C34-78203B114C0C}" srcOrd="0" destOrd="0" presId="urn:microsoft.com/office/officeart/2005/8/layout/default"/>
    <dgm:cxn modelId="{A5718D7E-2D16-4946-B514-DDCAAEC3E33B}" srcId="{4DC5849A-6993-47FD-A458-79BF8B050A1F}" destId="{94B84E4C-4341-4C72-8ABC-84CEDA84A6DB}" srcOrd="8" destOrd="0" parTransId="{4F5823D8-46AF-4144-A259-E2474B9E4DF5}" sibTransId="{42CE37BE-556F-4BFD-A018-0526C6DF130F}"/>
    <dgm:cxn modelId="{8537DE8D-579A-4F99-9EA8-61EC9404D6A9}" srcId="{4DC5849A-6993-47FD-A458-79BF8B050A1F}" destId="{38AEA702-85A4-4EDB-BF14-BB75F1B890CD}" srcOrd="7" destOrd="0" parTransId="{989AB82F-8A00-4582-88BA-9823056AE403}" sibTransId="{6E519F24-6641-4D8E-999D-5486E5D9320A}"/>
    <dgm:cxn modelId="{C0B433A5-B423-4AF0-BF35-E14C7CFAE2E0}" type="presOf" srcId="{94B84E4C-4341-4C72-8ABC-84CEDA84A6DB}" destId="{04AAA2CA-63F1-4BB5-A32A-E2218BE52BBC}" srcOrd="0" destOrd="0" presId="urn:microsoft.com/office/officeart/2005/8/layout/default"/>
    <dgm:cxn modelId="{74B16EB2-8A22-495A-9B24-90C739D4F549}" type="presOf" srcId="{C0920478-2626-49C2-B8D9-DCF6F3BBFD11}" destId="{DB34E95E-803F-4918-94C6-1841D6AD0C9F}" srcOrd="0" destOrd="0" presId="urn:microsoft.com/office/officeart/2005/8/layout/default"/>
    <dgm:cxn modelId="{BE8FB7B5-9987-490C-BD93-0AB8613A3423}" srcId="{4DC5849A-6993-47FD-A458-79BF8B050A1F}" destId="{34418F75-35C7-444E-8FB2-C7033682A7B5}" srcOrd="4" destOrd="0" parTransId="{B7CFFF60-5D68-45FB-93B3-829D4B4310F5}" sibTransId="{4E2F36BC-785E-4BA7-B983-4B9A796A41E9}"/>
    <dgm:cxn modelId="{1ECCC4B9-A112-411B-8CF0-ACC152EAB87E}" type="presOf" srcId="{0847F9D0-8163-4B5D-923B-C7D509B8ED66}" destId="{BD756CBE-33D2-40D1-86FD-62CA6987EF39}" srcOrd="0" destOrd="0" presId="urn:microsoft.com/office/officeart/2005/8/layout/default"/>
    <dgm:cxn modelId="{D0E58FBB-F829-4A70-B817-8BA8BD5CFEFD}" srcId="{4DC5849A-6993-47FD-A458-79BF8B050A1F}" destId="{40338E7F-EC2A-44A3-A617-5395D9C2DD54}" srcOrd="5" destOrd="0" parTransId="{EBF4F892-3E0F-452D-8CB2-D787F5FF3A1A}" sibTransId="{12A4FCBD-6E36-4DAF-85BC-93BC54FED229}"/>
    <dgm:cxn modelId="{171431D6-1CB8-4D17-8ED1-94F92F30FA61}" srcId="{4DC5849A-6993-47FD-A458-79BF8B050A1F}" destId="{3169C8CD-D4D9-4846-B525-380772A32589}" srcOrd="2" destOrd="0" parTransId="{B729B07E-4E9F-4503-835E-93F1AF4F9B41}" sibTransId="{AA2A3F65-5CD7-489B-8755-5F36A4166796}"/>
    <dgm:cxn modelId="{E9D83CDC-F0A3-491A-8AB9-A6CF67059B2F}" srcId="{4DC5849A-6993-47FD-A458-79BF8B050A1F}" destId="{663D27A9-C175-45C0-AF41-CEAC3B6F202D}" srcOrd="10" destOrd="0" parTransId="{948DF9A0-707B-4CAD-BAB6-69B5D3AEF6AE}" sibTransId="{BEEA590C-480A-4E42-B6D2-B4B9198D4842}"/>
    <dgm:cxn modelId="{9B68D0DD-399C-4075-A370-3FC9E6873B37}" type="presOf" srcId="{34418F75-35C7-444E-8FB2-C7033682A7B5}" destId="{1748A4BC-5D8C-493F-BC5E-F869671C0873}" srcOrd="0" destOrd="0" presId="urn:microsoft.com/office/officeart/2005/8/layout/default"/>
    <dgm:cxn modelId="{EFFD09F8-DA68-4C17-ACF6-6BE6B3E2084B}" type="presOf" srcId="{4DC5849A-6993-47FD-A458-79BF8B050A1F}" destId="{4C7F7642-1BA8-4D70-9C9C-61EEA489778F}" srcOrd="0" destOrd="0" presId="urn:microsoft.com/office/officeart/2005/8/layout/default"/>
    <dgm:cxn modelId="{EAB95DFD-62BA-4903-84B2-D563FAA09606}" type="presOf" srcId="{663D27A9-C175-45C0-AF41-CEAC3B6F202D}" destId="{F42BDAC4-6953-4DE9-888A-5E1FD6FA026C}" srcOrd="0" destOrd="0" presId="urn:microsoft.com/office/officeart/2005/8/layout/default"/>
    <dgm:cxn modelId="{D9DB73A5-8617-48C3-A94B-52EC6B74CC4A}" type="presParOf" srcId="{4C7F7642-1BA8-4D70-9C9C-61EEA489778F}" destId="{BD756CBE-33D2-40D1-86FD-62CA6987EF39}" srcOrd="0" destOrd="0" presId="urn:microsoft.com/office/officeart/2005/8/layout/default"/>
    <dgm:cxn modelId="{FF95E1D7-0415-4755-9D57-ACAE6F8526A1}" type="presParOf" srcId="{4C7F7642-1BA8-4D70-9C9C-61EEA489778F}" destId="{F3F825F9-9FAE-494F-8D9D-BA2EDF989F49}" srcOrd="1" destOrd="0" presId="urn:microsoft.com/office/officeart/2005/8/layout/default"/>
    <dgm:cxn modelId="{CB7A6BDB-EA2C-4AFB-A574-081E44D90719}" type="presParOf" srcId="{4C7F7642-1BA8-4D70-9C9C-61EEA489778F}" destId="{DB34E95E-803F-4918-94C6-1841D6AD0C9F}" srcOrd="2" destOrd="0" presId="urn:microsoft.com/office/officeart/2005/8/layout/default"/>
    <dgm:cxn modelId="{58C0BEA5-A0CF-490B-97B2-7CA7CE731CF2}" type="presParOf" srcId="{4C7F7642-1BA8-4D70-9C9C-61EEA489778F}" destId="{A621F8DF-CA22-4D46-91C1-FA3738F5189C}" srcOrd="3" destOrd="0" presId="urn:microsoft.com/office/officeart/2005/8/layout/default"/>
    <dgm:cxn modelId="{972E3D91-113C-4575-8EA0-999FE7E370EF}" type="presParOf" srcId="{4C7F7642-1BA8-4D70-9C9C-61EEA489778F}" destId="{AB8398DE-2D50-4BA8-97F8-EF79218C36CC}" srcOrd="4" destOrd="0" presId="urn:microsoft.com/office/officeart/2005/8/layout/default"/>
    <dgm:cxn modelId="{BB34BB95-CE2A-4A25-B947-E6AE7409EBB5}" type="presParOf" srcId="{4C7F7642-1BA8-4D70-9C9C-61EEA489778F}" destId="{AF4D6437-58D4-4B36-AE4D-8385F5E45CD4}" srcOrd="5" destOrd="0" presId="urn:microsoft.com/office/officeart/2005/8/layout/default"/>
    <dgm:cxn modelId="{0D714E1F-3F3B-439C-962F-9FFBBD497E58}" type="presParOf" srcId="{4C7F7642-1BA8-4D70-9C9C-61EEA489778F}" destId="{93AEF837-B362-4B11-9C34-78203B114C0C}" srcOrd="6" destOrd="0" presId="urn:microsoft.com/office/officeart/2005/8/layout/default"/>
    <dgm:cxn modelId="{60B5E28F-9FDD-4AED-A477-E05C4905AB14}" type="presParOf" srcId="{4C7F7642-1BA8-4D70-9C9C-61EEA489778F}" destId="{F23CCBD0-3ECA-4C9D-93B2-979B9F897522}" srcOrd="7" destOrd="0" presId="urn:microsoft.com/office/officeart/2005/8/layout/default"/>
    <dgm:cxn modelId="{12700085-2B61-4BC2-B400-7E87AEF149C6}" type="presParOf" srcId="{4C7F7642-1BA8-4D70-9C9C-61EEA489778F}" destId="{1748A4BC-5D8C-493F-BC5E-F869671C0873}" srcOrd="8" destOrd="0" presId="urn:microsoft.com/office/officeart/2005/8/layout/default"/>
    <dgm:cxn modelId="{DCE17FC5-7019-4FBF-B348-5374FDE92A83}" type="presParOf" srcId="{4C7F7642-1BA8-4D70-9C9C-61EEA489778F}" destId="{BF53DC88-2ED6-4634-95C9-24E865A05CC5}" srcOrd="9" destOrd="0" presId="urn:microsoft.com/office/officeart/2005/8/layout/default"/>
    <dgm:cxn modelId="{4F9AC8B3-8843-4B53-B06D-350D6B569735}" type="presParOf" srcId="{4C7F7642-1BA8-4D70-9C9C-61EEA489778F}" destId="{E542B293-C31E-42B0-A482-4D4ED934F584}" srcOrd="10" destOrd="0" presId="urn:microsoft.com/office/officeart/2005/8/layout/default"/>
    <dgm:cxn modelId="{C6F9CA6F-5972-403F-98EA-37845A2677AB}" type="presParOf" srcId="{4C7F7642-1BA8-4D70-9C9C-61EEA489778F}" destId="{F81EEE09-9EA0-4502-8512-5C67FF97432F}" srcOrd="11" destOrd="0" presId="urn:microsoft.com/office/officeart/2005/8/layout/default"/>
    <dgm:cxn modelId="{C5585A92-15D8-4AAF-ADFA-104B852E9C42}" type="presParOf" srcId="{4C7F7642-1BA8-4D70-9C9C-61EEA489778F}" destId="{40E04741-F498-4EFC-8E11-BBE5A8443C67}" srcOrd="12" destOrd="0" presId="urn:microsoft.com/office/officeart/2005/8/layout/default"/>
    <dgm:cxn modelId="{76629151-23B5-45A3-8DBD-0F9517D5664E}" type="presParOf" srcId="{4C7F7642-1BA8-4D70-9C9C-61EEA489778F}" destId="{D2F16379-78AF-4D36-9A29-03F0E52758BC}" srcOrd="13" destOrd="0" presId="urn:microsoft.com/office/officeart/2005/8/layout/default"/>
    <dgm:cxn modelId="{BD5A67C5-EE18-4767-A671-77EE7F5F164F}" type="presParOf" srcId="{4C7F7642-1BA8-4D70-9C9C-61EEA489778F}" destId="{AE54265E-60EB-40A6-8593-8695B7D131EF}" srcOrd="14" destOrd="0" presId="urn:microsoft.com/office/officeart/2005/8/layout/default"/>
    <dgm:cxn modelId="{D8DD1F13-7936-4D6D-BE2A-02E65B96FD35}" type="presParOf" srcId="{4C7F7642-1BA8-4D70-9C9C-61EEA489778F}" destId="{F8297805-01BB-49D8-B432-0D6DBA63B389}" srcOrd="15" destOrd="0" presId="urn:microsoft.com/office/officeart/2005/8/layout/default"/>
    <dgm:cxn modelId="{A1FBC6FB-FCA1-4EB0-A2FE-E741425669FF}" type="presParOf" srcId="{4C7F7642-1BA8-4D70-9C9C-61EEA489778F}" destId="{04AAA2CA-63F1-4BB5-A32A-E2218BE52BBC}" srcOrd="16" destOrd="0" presId="urn:microsoft.com/office/officeart/2005/8/layout/default"/>
    <dgm:cxn modelId="{C7A1031C-45A2-4B4A-8552-8DEB683CC994}" type="presParOf" srcId="{4C7F7642-1BA8-4D70-9C9C-61EEA489778F}" destId="{1C4D2B7D-0841-48A8-878F-CAD20855F569}" srcOrd="17" destOrd="0" presId="urn:microsoft.com/office/officeart/2005/8/layout/default"/>
    <dgm:cxn modelId="{12D01742-B9DB-4CCD-982D-7BBB8368B79E}" type="presParOf" srcId="{4C7F7642-1BA8-4D70-9C9C-61EEA489778F}" destId="{51FCFCB7-7D2F-43C9-AE59-E61ECE5F7238}" srcOrd="18" destOrd="0" presId="urn:microsoft.com/office/officeart/2005/8/layout/default"/>
    <dgm:cxn modelId="{FD9DFCB6-15E2-4168-8FC0-5BC56D8CA5C7}" type="presParOf" srcId="{4C7F7642-1BA8-4D70-9C9C-61EEA489778F}" destId="{0A016BB4-3B6E-4E77-A05B-BFC59209CF2D}" srcOrd="19" destOrd="0" presId="urn:microsoft.com/office/officeart/2005/8/layout/default"/>
    <dgm:cxn modelId="{C0E8605B-D9F9-4D17-9502-19800ED4BAF0}" type="presParOf" srcId="{4C7F7642-1BA8-4D70-9C9C-61EEA489778F}" destId="{F42BDAC4-6953-4DE9-888A-5E1FD6FA026C}"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D40146-0D7F-4EB1-9C79-889103594E8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507B4CD-6867-4F35-ADCA-67F2902279EA}">
      <dgm:prSet phldrT="[Text]" custT="1"/>
      <dgm:spPr/>
      <dgm:t>
        <a:bodyPr/>
        <a:lstStyle/>
        <a:p>
          <a:pPr algn="ctr"/>
          <a:r>
            <a:rPr lang="en-US" sz="2200"/>
            <a:t>The heart</a:t>
          </a:r>
        </a:p>
      </dgm:t>
    </dgm:pt>
    <dgm:pt modelId="{0313225A-82CE-4923-9B6C-2E06DDCB9E1D}" type="parTrans" cxnId="{8E28926E-3694-46D7-B9F0-D9358A85BC79}">
      <dgm:prSet/>
      <dgm:spPr/>
      <dgm:t>
        <a:bodyPr/>
        <a:lstStyle/>
        <a:p>
          <a:pPr algn="ctr"/>
          <a:endParaRPr lang="en-US" sz="2200"/>
        </a:p>
      </dgm:t>
    </dgm:pt>
    <dgm:pt modelId="{7E0187CD-3FE7-4A16-A72F-FEC6744DCBD1}" type="sibTrans" cxnId="{8E28926E-3694-46D7-B9F0-D9358A85BC79}">
      <dgm:prSet/>
      <dgm:spPr/>
      <dgm:t>
        <a:bodyPr/>
        <a:lstStyle/>
        <a:p>
          <a:pPr algn="ctr"/>
          <a:endParaRPr lang="en-US" sz="2200"/>
        </a:p>
      </dgm:t>
    </dgm:pt>
    <dgm:pt modelId="{725B76A8-7C46-43AA-9ACB-C7012C44726A}">
      <dgm:prSet phldrT="[Text]" custT="1"/>
      <dgm:spPr/>
      <dgm:t>
        <a:bodyPr/>
        <a:lstStyle/>
        <a:p>
          <a:pPr algn="ctr"/>
          <a:r>
            <a:rPr lang="en-US" sz="2200"/>
            <a:t>Blood</a:t>
          </a:r>
        </a:p>
      </dgm:t>
    </dgm:pt>
    <dgm:pt modelId="{535D20A2-D4C8-4442-B334-44D1BA21F44B}" type="parTrans" cxnId="{B5559415-4C3F-42C4-8653-81DC63A93FC8}">
      <dgm:prSet/>
      <dgm:spPr/>
      <dgm:t>
        <a:bodyPr/>
        <a:lstStyle/>
        <a:p>
          <a:pPr algn="ctr"/>
          <a:endParaRPr lang="en-US" sz="2200"/>
        </a:p>
      </dgm:t>
    </dgm:pt>
    <dgm:pt modelId="{E9C46A56-7037-4A42-A9AE-14F49EC023C8}" type="sibTrans" cxnId="{B5559415-4C3F-42C4-8653-81DC63A93FC8}">
      <dgm:prSet/>
      <dgm:spPr/>
      <dgm:t>
        <a:bodyPr/>
        <a:lstStyle/>
        <a:p>
          <a:pPr algn="ctr"/>
          <a:endParaRPr lang="en-US" sz="2200"/>
        </a:p>
      </dgm:t>
    </dgm:pt>
    <dgm:pt modelId="{FF4FF7E3-C5AD-4631-8FF0-51CF5D01F25C}">
      <dgm:prSet phldrT="[Text]" custT="1"/>
      <dgm:spPr/>
      <dgm:t>
        <a:bodyPr/>
        <a:lstStyle/>
        <a:p>
          <a:pPr algn="ctr"/>
          <a:r>
            <a:rPr lang="en-US" sz="2200"/>
            <a:t>Veins</a:t>
          </a:r>
        </a:p>
      </dgm:t>
    </dgm:pt>
    <dgm:pt modelId="{B0C72BDF-4929-49FF-8DCD-41A19ECFF27A}" type="parTrans" cxnId="{1C3E1BAD-0AAB-4133-8A3F-B43619179F1C}">
      <dgm:prSet/>
      <dgm:spPr/>
      <dgm:t>
        <a:bodyPr/>
        <a:lstStyle/>
        <a:p>
          <a:pPr algn="ctr"/>
          <a:endParaRPr lang="en-US" sz="2200"/>
        </a:p>
      </dgm:t>
    </dgm:pt>
    <dgm:pt modelId="{FECC4C0A-CD57-4F08-AB90-BB4DB7258FA1}" type="sibTrans" cxnId="{1C3E1BAD-0AAB-4133-8A3F-B43619179F1C}">
      <dgm:prSet/>
      <dgm:spPr/>
      <dgm:t>
        <a:bodyPr/>
        <a:lstStyle/>
        <a:p>
          <a:pPr algn="ctr"/>
          <a:endParaRPr lang="en-US" sz="2200"/>
        </a:p>
      </dgm:t>
    </dgm:pt>
    <dgm:pt modelId="{04816E09-705A-44B8-83B9-340E32D74BB5}">
      <dgm:prSet phldrT="[Text]" custT="1"/>
      <dgm:spPr/>
      <dgm:t>
        <a:bodyPr/>
        <a:lstStyle/>
        <a:p>
          <a:pPr algn="ctr"/>
          <a:r>
            <a:rPr lang="en-US" sz="2200"/>
            <a:t>Arteries</a:t>
          </a:r>
        </a:p>
      </dgm:t>
    </dgm:pt>
    <dgm:pt modelId="{3CBD6614-AA6A-4606-8084-6E2501027CA6}" type="parTrans" cxnId="{48420C64-CBD2-4F3C-81D9-32B2B082D0FB}">
      <dgm:prSet/>
      <dgm:spPr/>
      <dgm:t>
        <a:bodyPr/>
        <a:lstStyle/>
        <a:p>
          <a:pPr algn="ctr"/>
          <a:endParaRPr lang="en-US" sz="2200"/>
        </a:p>
      </dgm:t>
    </dgm:pt>
    <dgm:pt modelId="{B0E932BB-530F-4DFB-8E86-CE7A403360C2}" type="sibTrans" cxnId="{48420C64-CBD2-4F3C-81D9-32B2B082D0FB}">
      <dgm:prSet/>
      <dgm:spPr/>
      <dgm:t>
        <a:bodyPr/>
        <a:lstStyle/>
        <a:p>
          <a:pPr algn="ctr"/>
          <a:endParaRPr lang="en-US" sz="2200"/>
        </a:p>
      </dgm:t>
    </dgm:pt>
    <dgm:pt modelId="{8E5C221C-2BBC-468A-9BC5-96BE8846F3C3}">
      <dgm:prSet phldrT="[Text]" custT="1"/>
      <dgm:spPr/>
      <dgm:t>
        <a:bodyPr/>
        <a:lstStyle/>
        <a:p>
          <a:pPr algn="ctr"/>
          <a:r>
            <a:rPr lang="en-US" sz="2200"/>
            <a:t>Capillaries</a:t>
          </a:r>
        </a:p>
      </dgm:t>
    </dgm:pt>
    <dgm:pt modelId="{F7C35E50-B1EC-4FA6-A995-88756DADEC22}" type="parTrans" cxnId="{507732E7-499B-4CBA-9AA2-C50F467564A5}">
      <dgm:prSet/>
      <dgm:spPr/>
      <dgm:t>
        <a:bodyPr/>
        <a:lstStyle/>
        <a:p>
          <a:pPr algn="ctr"/>
          <a:endParaRPr lang="en-US" sz="2200"/>
        </a:p>
      </dgm:t>
    </dgm:pt>
    <dgm:pt modelId="{0D6955A5-B3BD-40C8-9636-7CE0AEB30024}" type="sibTrans" cxnId="{507732E7-499B-4CBA-9AA2-C50F467564A5}">
      <dgm:prSet/>
      <dgm:spPr/>
      <dgm:t>
        <a:bodyPr/>
        <a:lstStyle/>
        <a:p>
          <a:pPr algn="ctr"/>
          <a:endParaRPr lang="en-US" sz="2200"/>
        </a:p>
      </dgm:t>
    </dgm:pt>
    <dgm:pt modelId="{0D2618BA-1000-4A69-9A21-8BC4A2CA1A73}" type="pres">
      <dgm:prSet presAssocID="{45D40146-0D7F-4EB1-9C79-889103594E82}" presName="diagram" presStyleCnt="0">
        <dgm:presLayoutVars>
          <dgm:dir/>
          <dgm:resizeHandles val="exact"/>
        </dgm:presLayoutVars>
      </dgm:prSet>
      <dgm:spPr/>
    </dgm:pt>
    <dgm:pt modelId="{2AFA862F-2444-4F5C-948B-657B79351641}" type="pres">
      <dgm:prSet presAssocID="{5507B4CD-6867-4F35-ADCA-67F2902279EA}" presName="node" presStyleLbl="node1" presStyleIdx="0" presStyleCnt="5">
        <dgm:presLayoutVars>
          <dgm:bulletEnabled val="1"/>
        </dgm:presLayoutVars>
      </dgm:prSet>
      <dgm:spPr>
        <a:prstGeom prst="ellipse">
          <a:avLst/>
        </a:prstGeom>
      </dgm:spPr>
    </dgm:pt>
    <dgm:pt modelId="{DDCEAA80-57E4-4AE9-A4C7-131B82C64890}" type="pres">
      <dgm:prSet presAssocID="{7E0187CD-3FE7-4A16-A72F-FEC6744DCBD1}" presName="sibTrans" presStyleCnt="0"/>
      <dgm:spPr/>
    </dgm:pt>
    <dgm:pt modelId="{D4DE4C45-E8B3-4CBD-AB03-8614FE1B66B5}" type="pres">
      <dgm:prSet presAssocID="{725B76A8-7C46-43AA-9ACB-C7012C44726A}" presName="node" presStyleLbl="node1" presStyleIdx="1" presStyleCnt="5">
        <dgm:presLayoutVars>
          <dgm:bulletEnabled val="1"/>
        </dgm:presLayoutVars>
      </dgm:prSet>
      <dgm:spPr>
        <a:prstGeom prst="ellipse">
          <a:avLst/>
        </a:prstGeom>
      </dgm:spPr>
    </dgm:pt>
    <dgm:pt modelId="{0CBF0214-7985-4981-B739-AD64AC9170D7}" type="pres">
      <dgm:prSet presAssocID="{E9C46A56-7037-4A42-A9AE-14F49EC023C8}" presName="sibTrans" presStyleCnt="0"/>
      <dgm:spPr/>
    </dgm:pt>
    <dgm:pt modelId="{15097B9B-7BAA-45FE-8457-32260342ACA2}" type="pres">
      <dgm:prSet presAssocID="{FF4FF7E3-C5AD-4631-8FF0-51CF5D01F25C}" presName="node" presStyleLbl="node1" presStyleIdx="2" presStyleCnt="5">
        <dgm:presLayoutVars>
          <dgm:bulletEnabled val="1"/>
        </dgm:presLayoutVars>
      </dgm:prSet>
      <dgm:spPr>
        <a:prstGeom prst="ellipse">
          <a:avLst/>
        </a:prstGeom>
      </dgm:spPr>
    </dgm:pt>
    <dgm:pt modelId="{12B2DA7B-2D41-469C-9B3F-3450529AFC15}" type="pres">
      <dgm:prSet presAssocID="{FECC4C0A-CD57-4F08-AB90-BB4DB7258FA1}" presName="sibTrans" presStyleCnt="0"/>
      <dgm:spPr/>
    </dgm:pt>
    <dgm:pt modelId="{2482B68E-B636-46D6-9355-C5AB77613435}" type="pres">
      <dgm:prSet presAssocID="{04816E09-705A-44B8-83B9-340E32D74BB5}" presName="node" presStyleLbl="node1" presStyleIdx="3" presStyleCnt="5">
        <dgm:presLayoutVars>
          <dgm:bulletEnabled val="1"/>
        </dgm:presLayoutVars>
      </dgm:prSet>
      <dgm:spPr>
        <a:prstGeom prst="ellipse">
          <a:avLst/>
        </a:prstGeom>
      </dgm:spPr>
    </dgm:pt>
    <dgm:pt modelId="{408C0216-94B1-4FC0-820A-D98A24107911}" type="pres">
      <dgm:prSet presAssocID="{B0E932BB-530F-4DFB-8E86-CE7A403360C2}" presName="sibTrans" presStyleCnt="0"/>
      <dgm:spPr/>
    </dgm:pt>
    <dgm:pt modelId="{3F9BFC0F-6F12-43BF-9240-4B3FE2608EE6}" type="pres">
      <dgm:prSet presAssocID="{8E5C221C-2BBC-468A-9BC5-96BE8846F3C3}" presName="node" presStyleLbl="node1" presStyleIdx="4" presStyleCnt="5" custLinFactNeighborY="5290">
        <dgm:presLayoutVars>
          <dgm:bulletEnabled val="1"/>
        </dgm:presLayoutVars>
      </dgm:prSet>
      <dgm:spPr>
        <a:prstGeom prst="ellipse">
          <a:avLst/>
        </a:prstGeom>
      </dgm:spPr>
    </dgm:pt>
  </dgm:ptLst>
  <dgm:cxnLst>
    <dgm:cxn modelId="{B5559415-4C3F-42C4-8653-81DC63A93FC8}" srcId="{45D40146-0D7F-4EB1-9C79-889103594E82}" destId="{725B76A8-7C46-43AA-9ACB-C7012C44726A}" srcOrd="1" destOrd="0" parTransId="{535D20A2-D4C8-4442-B334-44D1BA21F44B}" sibTransId="{E9C46A56-7037-4A42-A9AE-14F49EC023C8}"/>
    <dgm:cxn modelId="{274B5427-7655-4EEC-B6E7-8C208A07D14E}" type="presOf" srcId="{45D40146-0D7F-4EB1-9C79-889103594E82}" destId="{0D2618BA-1000-4A69-9A21-8BC4A2CA1A73}" srcOrd="0" destOrd="0" presId="urn:microsoft.com/office/officeart/2005/8/layout/default"/>
    <dgm:cxn modelId="{E939DC62-895F-48D8-85B7-3CDFC011C081}" type="presOf" srcId="{5507B4CD-6867-4F35-ADCA-67F2902279EA}" destId="{2AFA862F-2444-4F5C-948B-657B79351641}" srcOrd="0" destOrd="0" presId="urn:microsoft.com/office/officeart/2005/8/layout/default"/>
    <dgm:cxn modelId="{48420C64-CBD2-4F3C-81D9-32B2B082D0FB}" srcId="{45D40146-0D7F-4EB1-9C79-889103594E82}" destId="{04816E09-705A-44B8-83B9-340E32D74BB5}" srcOrd="3" destOrd="0" parTransId="{3CBD6614-AA6A-4606-8084-6E2501027CA6}" sibTransId="{B0E932BB-530F-4DFB-8E86-CE7A403360C2}"/>
    <dgm:cxn modelId="{8E28926E-3694-46D7-B9F0-D9358A85BC79}" srcId="{45D40146-0D7F-4EB1-9C79-889103594E82}" destId="{5507B4CD-6867-4F35-ADCA-67F2902279EA}" srcOrd="0" destOrd="0" parTransId="{0313225A-82CE-4923-9B6C-2E06DDCB9E1D}" sibTransId="{7E0187CD-3FE7-4A16-A72F-FEC6744DCBD1}"/>
    <dgm:cxn modelId="{1A4E2D98-1FDE-410F-A624-9589AD658D50}" type="presOf" srcId="{04816E09-705A-44B8-83B9-340E32D74BB5}" destId="{2482B68E-B636-46D6-9355-C5AB77613435}" srcOrd="0" destOrd="0" presId="urn:microsoft.com/office/officeart/2005/8/layout/default"/>
    <dgm:cxn modelId="{994005A9-6EE3-41B3-99C6-56AE7CC55832}" type="presOf" srcId="{725B76A8-7C46-43AA-9ACB-C7012C44726A}" destId="{D4DE4C45-E8B3-4CBD-AB03-8614FE1B66B5}" srcOrd="0" destOrd="0" presId="urn:microsoft.com/office/officeart/2005/8/layout/default"/>
    <dgm:cxn modelId="{1C3E1BAD-0AAB-4133-8A3F-B43619179F1C}" srcId="{45D40146-0D7F-4EB1-9C79-889103594E82}" destId="{FF4FF7E3-C5AD-4631-8FF0-51CF5D01F25C}" srcOrd="2" destOrd="0" parTransId="{B0C72BDF-4929-49FF-8DCD-41A19ECFF27A}" sibTransId="{FECC4C0A-CD57-4F08-AB90-BB4DB7258FA1}"/>
    <dgm:cxn modelId="{35DB97DA-BEF5-4569-A700-472A0D3EF000}" type="presOf" srcId="{FF4FF7E3-C5AD-4631-8FF0-51CF5D01F25C}" destId="{15097B9B-7BAA-45FE-8457-32260342ACA2}" srcOrd="0" destOrd="0" presId="urn:microsoft.com/office/officeart/2005/8/layout/default"/>
    <dgm:cxn modelId="{D9C4CBDB-48F5-4C07-96CC-3ADEB9EFF75F}" type="presOf" srcId="{8E5C221C-2BBC-468A-9BC5-96BE8846F3C3}" destId="{3F9BFC0F-6F12-43BF-9240-4B3FE2608EE6}" srcOrd="0" destOrd="0" presId="urn:microsoft.com/office/officeart/2005/8/layout/default"/>
    <dgm:cxn modelId="{507732E7-499B-4CBA-9AA2-C50F467564A5}" srcId="{45D40146-0D7F-4EB1-9C79-889103594E82}" destId="{8E5C221C-2BBC-468A-9BC5-96BE8846F3C3}" srcOrd="4" destOrd="0" parTransId="{F7C35E50-B1EC-4FA6-A995-88756DADEC22}" sibTransId="{0D6955A5-B3BD-40C8-9636-7CE0AEB30024}"/>
    <dgm:cxn modelId="{4472FA6C-D97A-42DD-92FA-810925A2FDEA}" type="presParOf" srcId="{0D2618BA-1000-4A69-9A21-8BC4A2CA1A73}" destId="{2AFA862F-2444-4F5C-948B-657B79351641}" srcOrd="0" destOrd="0" presId="urn:microsoft.com/office/officeart/2005/8/layout/default"/>
    <dgm:cxn modelId="{A56BF02A-4974-4EE2-BFA3-4E25A7D311DE}" type="presParOf" srcId="{0D2618BA-1000-4A69-9A21-8BC4A2CA1A73}" destId="{DDCEAA80-57E4-4AE9-A4C7-131B82C64890}" srcOrd="1" destOrd="0" presId="urn:microsoft.com/office/officeart/2005/8/layout/default"/>
    <dgm:cxn modelId="{0D59E94F-BC93-4001-999F-E80605A132F8}" type="presParOf" srcId="{0D2618BA-1000-4A69-9A21-8BC4A2CA1A73}" destId="{D4DE4C45-E8B3-4CBD-AB03-8614FE1B66B5}" srcOrd="2" destOrd="0" presId="urn:microsoft.com/office/officeart/2005/8/layout/default"/>
    <dgm:cxn modelId="{6D3F4E7A-FBB7-47DE-90DE-036635C14C4C}" type="presParOf" srcId="{0D2618BA-1000-4A69-9A21-8BC4A2CA1A73}" destId="{0CBF0214-7985-4981-B739-AD64AC9170D7}" srcOrd="3" destOrd="0" presId="urn:microsoft.com/office/officeart/2005/8/layout/default"/>
    <dgm:cxn modelId="{3C3484BD-7B7F-40C0-A809-76CF0980A136}" type="presParOf" srcId="{0D2618BA-1000-4A69-9A21-8BC4A2CA1A73}" destId="{15097B9B-7BAA-45FE-8457-32260342ACA2}" srcOrd="4" destOrd="0" presId="urn:microsoft.com/office/officeart/2005/8/layout/default"/>
    <dgm:cxn modelId="{23CD9EA8-F7B9-42C7-81D0-F86325474D94}" type="presParOf" srcId="{0D2618BA-1000-4A69-9A21-8BC4A2CA1A73}" destId="{12B2DA7B-2D41-469C-9B3F-3450529AFC15}" srcOrd="5" destOrd="0" presId="urn:microsoft.com/office/officeart/2005/8/layout/default"/>
    <dgm:cxn modelId="{3C288278-45CC-4DE0-8F99-7C840AAFF506}" type="presParOf" srcId="{0D2618BA-1000-4A69-9A21-8BC4A2CA1A73}" destId="{2482B68E-B636-46D6-9355-C5AB77613435}" srcOrd="6" destOrd="0" presId="urn:microsoft.com/office/officeart/2005/8/layout/default"/>
    <dgm:cxn modelId="{10509518-615B-4C69-B3C6-82E612F368F4}" type="presParOf" srcId="{0D2618BA-1000-4A69-9A21-8BC4A2CA1A73}" destId="{408C0216-94B1-4FC0-820A-D98A24107911}" srcOrd="7" destOrd="0" presId="urn:microsoft.com/office/officeart/2005/8/layout/default"/>
    <dgm:cxn modelId="{35B1071E-135F-4478-9F57-1117C76A78B1}" type="presParOf" srcId="{0D2618BA-1000-4A69-9A21-8BC4A2CA1A73}" destId="{3F9BFC0F-6F12-43BF-9240-4B3FE2608EE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3518B8-AEED-457E-ABC4-E2C33B5BF0E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D486BEB-605B-438B-B022-DF0986E9AA7D}">
      <dgm:prSet phldrT="[Text]" custT="1"/>
      <dgm:spPr/>
      <dgm:t>
        <a:bodyPr/>
        <a:lstStyle/>
        <a:p>
          <a:r>
            <a:rPr lang="en-AU" sz="2200"/>
            <a:t>Red blood cells </a:t>
          </a:r>
          <a:endParaRPr lang="en-US" sz="2200"/>
        </a:p>
      </dgm:t>
    </dgm:pt>
    <dgm:pt modelId="{494241CF-A79B-4FA1-B27C-AE3A73E484CB}" type="parTrans" cxnId="{49038D6A-82F8-4011-83C9-6549EB0FAD57}">
      <dgm:prSet/>
      <dgm:spPr/>
      <dgm:t>
        <a:bodyPr/>
        <a:lstStyle/>
        <a:p>
          <a:endParaRPr lang="en-US" sz="2200"/>
        </a:p>
      </dgm:t>
    </dgm:pt>
    <dgm:pt modelId="{BD9DE7AF-6B15-4FCC-B094-2867AB9D3739}" type="sibTrans" cxnId="{49038D6A-82F8-4011-83C9-6549EB0FAD57}">
      <dgm:prSet/>
      <dgm:spPr/>
      <dgm:t>
        <a:bodyPr/>
        <a:lstStyle/>
        <a:p>
          <a:endParaRPr lang="en-US" sz="2200"/>
        </a:p>
      </dgm:t>
    </dgm:pt>
    <dgm:pt modelId="{B8B40C92-7711-44E1-B424-E8FE3BF44888}">
      <dgm:prSet phldrT="[Text]" custT="1"/>
      <dgm:spPr/>
      <dgm:t>
        <a:bodyPr/>
        <a:lstStyle/>
        <a:p>
          <a:r>
            <a:rPr lang="en-AU" sz="2200">
              <a:solidFill>
                <a:schemeClr val="tx1">
                  <a:lumMod val="75000"/>
                  <a:lumOff val="25000"/>
                </a:schemeClr>
              </a:solidFill>
            </a:rPr>
            <a:t>Carry oxygen and carbon dioxide</a:t>
          </a:r>
          <a:endParaRPr lang="en-US" sz="2200">
            <a:solidFill>
              <a:schemeClr val="tx1">
                <a:lumMod val="75000"/>
                <a:lumOff val="25000"/>
              </a:schemeClr>
            </a:solidFill>
          </a:endParaRPr>
        </a:p>
      </dgm:t>
    </dgm:pt>
    <dgm:pt modelId="{BF8A395E-FA30-43EC-BB81-FCE60FD55DA1}" type="parTrans" cxnId="{AD7F5C07-F2D9-4147-AF9B-95D59A1DF206}">
      <dgm:prSet/>
      <dgm:spPr/>
      <dgm:t>
        <a:bodyPr/>
        <a:lstStyle/>
        <a:p>
          <a:endParaRPr lang="en-US" sz="2200"/>
        </a:p>
      </dgm:t>
    </dgm:pt>
    <dgm:pt modelId="{42A769C4-E7EA-4D8A-8631-B35FDB2670AA}" type="sibTrans" cxnId="{AD7F5C07-F2D9-4147-AF9B-95D59A1DF206}">
      <dgm:prSet/>
      <dgm:spPr/>
      <dgm:t>
        <a:bodyPr/>
        <a:lstStyle/>
        <a:p>
          <a:endParaRPr lang="en-US" sz="2200"/>
        </a:p>
      </dgm:t>
    </dgm:pt>
    <dgm:pt modelId="{35FABEE9-7FB1-4459-B378-DDFB8C9DCE1D}">
      <dgm:prSet phldrT="[Text]" custT="1"/>
      <dgm:spPr/>
      <dgm:t>
        <a:bodyPr/>
        <a:lstStyle/>
        <a:p>
          <a:r>
            <a:rPr lang="en-AU" sz="2200"/>
            <a:t>White blood cells (leukocytes) </a:t>
          </a:r>
          <a:endParaRPr lang="en-US" sz="2200"/>
        </a:p>
      </dgm:t>
    </dgm:pt>
    <dgm:pt modelId="{6A5B5CC1-1CD0-4270-BBCB-7393A70BC95E}" type="parTrans" cxnId="{37912C2E-9555-4EE8-842C-F1A7FEE1ED11}">
      <dgm:prSet/>
      <dgm:spPr/>
      <dgm:t>
        <a:bodyPr/>
        <a:lstStyle/>
        <a:p>
          <a:endParaRPr lang="en-US" sz="2200"/>
        </a:p>
      </dgm:t>
    </dgm:pt>
    <dgm:pt modelId="{56340210-E4C5-4BEF-AAC3-6CBD967F8B3A}" type="sibTrans" cxnId="{37912C2E-9555-4EE8-842C-F1A7FEE1ED11}">
      <dgm:prSet/>
      <dgm:spPr/>
      <dgm:t>
        <a:bodyPr/>
        <a:lstStyle/>
        <a:p>
          <a:endParaRPr lang="en-US" sz="2200"/>
        </a:p>
      </dgm:t>
    </dgm:pt>
    <dgm:pt modelId="{26A03BB4-B6B3-4B22-BE2F-2FBCF2A44637}">
      <dgm:prSet phldrT="[Text]" custT="1"/>
      <dgm:spPr/>
      <dgm:t>
        <a:bodyPr/>
        <a:lstStyle/>
        <a:p>
          <a:r>
            <a:rPr lang="en-AU" sz="2200">
              <a:solidFill>
                <a:schemeClr val="tx1">
                  <a:lumMod val="75000"/>
                  <a:lumOff val="25000"/>
                </a:schemeClr>
              </a:solidFill>
            </a:rPr>
            <a:t>Produce antibodies and destroy bacteria</a:t>
          </a:r>
          <a:endParaRPr lang="en-US" sz="2200">
            <a:solidFill>
              <a:schemeClr val="tx1">
                <a:lumMod val="75000"/>
                <a:lumOff val="25000"/>
              </a:schemeClr>
            </a:solidFill>
          </a:endParaRPr>
        </a:p>
      </dgm:t>
    </dgm:pt>
    <dgm:pt modelId="{3CE2A652-FF44-4178-915A-61936C94FF79}" type="parTrans" cxnId="{E8F15F3E-F00F-4A8B-9399-FB3F03BA5C38}">
      <dgm:prSet/>
      <dgm:spPr/>
      <dgm:t>
        <a:bodyPr/>
        <a:lstStyle/>
        <a:p>
          <a:endParaRPr lang="en-US" sz="2200"/>
        </a:p>
      </dgm:t>
    </dgm:pt>
    <dgm:pt modelId="{84CA8B3F-3B46-4C36-AA8D-EDB34FCCB99E}" type="sibTrans" cxnId="{E8F15F3E-F00F-4A8B-9399-FB3F03BA5C38}">
      <dgm:prSet/>
      <dgm:spPr/>
      <dgm:t>
        <a:bodyPr/>
        <a:lstStyle/>
        <a:p>
          <a:endParaRPr lang="en-US" sz="2200"/>
        </a:p>
      </dgm:t>
    </dgm:pt>
    <dgm:pt modelId="{8F733B99-AECF-4134-86D0-7487B00BBE5A}">
      <dgm:prSet phldrT="[Text]" custT="1"/>
      <dgm:spPr/>
      <dgm:t>
        <a:bodyPr/>
        <a:lstStyle/>
        <a:p>
          <a:r>
            <a:rPr lang="en-AU" sz="2200"/>
            <a:t>Platelets (thrombocytes) </a:t>
          </a:r>
          <a:endParaRPr lang="en-US" sz="2200"/>
        </a:p>
      </dgm:t>
    </dgm:pt>
    <dgm:pt modelId="{4BD6DD74-2C94-4AF2-B887-43A2FAD8B362}" type="parTrans" cxnId="{AE1102BE-9245-41C1-A32C-9D55315B74EB}">
      <dgm:prSet/>
      <dgm:spPr/>
      <dgm:t>
        <a:bodyPr/>
        <a:lstStyle/>
        <a:p>
          <a:endParaRPr lang="en-US" sz="2200"/>
        </a:p>
      </dgm:t>
    </dgm:pt>
    <dgm:pt modelId="{C228AF7A-2CD5-403F-B784-51155A404BB6}" type="sibTrans" cxnId="{AE1102BE-9245-41C1-A32C-9D55315B74EB}">
      <dgm:prSet/>
      <dgm:spPr/>
      <dgm:t>
        <a:bodyPr/>
        <a:lstStyle/>
        <a:p>
          <a:endParaRPr lang="en-US" sz="2200"/>
        </a:p>
      </dgm:t>
    </dgm:pt>
    <dgm:pt modelId="{85DA3CA5-70ED-48D1-854B-161F9A80B791}">
      <dgm:prSet phldrT="[Text]" custT="1"/>
      <dgm:spPr/>
      <dgm:t>
        <a:bodyPr/>
        <a:lstStyle/>
        <a:p>
          <a:r>
            <a:rPr lang="en-AU" sz="2200">
              <a:solidFill>
                <a:schemeClr val="tx1">
                  <a:lumMod val="75000"/>
                  <a:lumOff val="25000"/>
                </a:schemeClr>
              </a:solidFill>
            </a:rPr>
            <a:t>Form clots by binding together when there is damage to the blood vessel</a:t>
          </a:r>
          <a:endParaRPr lang="en-US" sz="2200">
            <a:solidFill>
              <a:schemeClr val="tx1">
                <a:lumMod val="75000"/>
                <a:lumOff val="25000"/>
              </a:schemeClr>
            </a:solidFill>
          </a:endParaRPr>
        </a:p>
      </dgm:t>
    </dgm:pt>
    <dgm:pt modelId="{4F26729F-8632-4F3B-B605-6715861439EF}" type="parTrans" cxnId="{9DAC3B17-7896-4083-B6F1-B8B090148386}">
      <dgm:prSet/>
      <dgm:spPr/>
      <dgm:t>
        <a:bodyPr/>
        <a:lstStyle/>
        <a:p>
          <a:endParaRPr lang="en-US" sz="2200"/>
        </a:p>
      </dgm:t>
    </dgm:pt>
    <dgm:pt modelId="{EB96221D-015A-4CA7-8238-9D8502D70338}" type="sibTrans" cxnId="{9DAC3B17-7896-4083-B6F1-B8B090148386}">
      <dgm:prSet/>
      <dgm:spPr/>
      <dgm:t>
        <a:bodyPr/>
        <a:lstStyle/>
        <a:p>
          <a:endParaRPr lang="en-US" sz="2200"/>
        </a:p>
      </dgm:t>
    </dgm:pt>
    <dgm:pt modelId="{4FB3C961-C216-43A4-B4CC-19A533EC2C20}" type="pres">
      <dgm:prSet presAssocID="{FC3518B8-AEED-457E-ABC4-E2C33B5BF0E1}" presName="linear" presStyleCnt="0">
        <dgm:presLayoutVars>
          <dgm:animLvl val="lvl"/>
          <dgm:resizeHandles val="exact"/>
        </dgm:presLayoutVars>
      </dgm:prSet>
      <dgm:spPr/>
    </dgm:pt>
    <dgm:pt modelId="{DC9F0651-7A75-4CBC-BA81-7EC7E7D16AA9}" type="pres">
      <dgm:prSet presAssocID="{1D486BEB-605B-438B-B022-DF0986E9AA7D}" presName="parentText" presStyleLbl="node1" presStyleIdx="0" presStyleCnt="3">
        <dgm:presLayoutVars>
          <dgm:chMax val="0"/>
          <dgm:bulletEnabled val="1"/>
        </dgm:presLayoutVars>
      </dgm:prSet>
      <dgm:spPr/>
    </dgm:pt>
    <dgm:pt modelId="{D6107CD9-0577-4A05-9925-AAD6DD290B9B}" type="pres">
      <dgm:prSet presAssocID="{1D486BEB-605B-438B-B022-DF0986E9AA7D}" presName="childText" presStyleLbl="revTx" presStyleIdx="0" presStyleCnt="3">
        <dgm:presLayoutVars>
          <dgm:bulletEnabled val="1"/>
        </dgm:presLayoutVars>
      </dgm:prSet>
      <dgm:spPr/>
    </dgm:pt>
    <dgm:pt modelId="{6FE16DB9-F335-484B-83D4-65AFC60E5275}" type="pres">
      <dgm:prSet presAssocID="{35FABEE9-7FB1-4459-B378-DDFB8C9DCE1D}" presName="parentText" presStyleLbl="node1" presStyleIdx="1" presStyleCnt="3">
        <dgm:presLayoutVars>
          <dgm:chMax val="0"/>
          <dgm:bulletEnabled val="1"/>
        </dgm:presLayoutVars>
      </dgm:prSet>
      <dgm:spPr/>
    </dgm:pt>
    <dgm:pt modelId="{56AC5FC2-D64C-4E1E-A15E-1B58004852DC}" type="pres">
      <dgm:prSet presAssocID="{35FABEE9-7FB1-4459-B378-DDFB8C9DCE1D}" presName="childText" presStyleLbl="revTx" presStyleIdx="1" presStyleCnt="3">
        <dgm:presLayoutVars>
          <dgm:bulletEnabled val="1"/>
        </dgm:presLayoutVars>
      </dgm:prSet>
      <dgm:spPr/>
    </dgm:pt>
    <dgm:pt modelId="{58D03CCD-ABCE-4466-B28B-370459F78AB6}" type="pres">
      <dgm:prSet presAssocID="{8F733B99-AECF-4134-86D0-7487B00BBE5A}" presName="parentText" presStyleLbl="node1" presStyleIdx="2" presStyleCnt="3">
        <dgm:presLayoutVars>
          <dgm:chMax val="0"/>
          <dgm:bulletEnabled val="1"/>
        </dgm:presLayoutVars>
      </dgm:prSet>
      <dgm:spPr/>
    </dgm:pt>
    <dgm:pt modelId="{68B13DAC-7346-4973-88DC-AFA9ADF093FF}" type="pres">
      <dgm:prSet presAssocID="{8F733B99-AECF-4134-86D0-7487B00BBE5A}" presName="childText" presStyleLbl="revTx" presStyleIdx="2" presStyleCnt="3">
        <dgm:presLayoutVars>
          <dgm:bulletEnabled val="1"/>
        </dgm:presLayoutVars>
      </dgm:prSet>
      <dgm:spPr/>
    </dgm:pt>
  </dgm:ptLst>
  <dgm:cxnLst>
    <dgm:cxn modelId="{3297A602-514F-4862-AD56-576EBD9CD5EE}" type="presOf" srcId="{B8B40C92-7711-44E1-B424-E8FE3BF44888}" destId="{D6107CD9-0577-4A05-9925-AAD6DD290B9B}" srcOrd="0" destOrd="0" presId="urn:microsoft.com/office/officeart/2005/8/layout/vList2"/>
    <dgm:cxn modelId="{AD7F5C07-F2D9-4147-AF9B-95D59A1DF206}" srcId="{1D486BEB-605B-438B-B022-DF0986E9AA7D}" destId="{B8B40C92-7711-44E1-B424-E8FE3BF44888}" srcOrd="0" destOrd="0" parTransId="{BF8A395E-FA30-43EC-BB81-FCE60FD55DA1}" sibTransId="{42A769C4-E7EA-4D8A-8631-B35FDB2670AA}"/>
    <dgm:cxn modelId="{9DAC3B17-7896-4083-B6F1-B8B090148386}" srcId="{8F733B99-AECF-4134-86D0-7487B00BBE5A}" destId="{85DA3CA5-70ED-48D1-854B-161F9A80B791}" srcOrd="0" destOrd="0" parTransId="{4F26729F-8632-4F3B-B605-6715861439EF}" sibTransId="{EB96221D-015A-4CA7-8238-9D8502D70338}"/>
    <dgm:cxn modelId="{37912C2E-9555-4EE8-842C-F1A7FEE1ED11}" srcId="{FC3518B8-AEED-457E-ABC4-E2C33B5BF0E1}" destId="{35FABEE9-7FB1-4459-B378-DDFB8C9DCE1D}" srcOrd="1" destOrd="0" parTransId="{6A5B5CC1-1CD0-4270-BBCB-7393A70BC95E}" sibTransId="{56340210-E4C5-4BEF-AAC3-6CBD967F8B3A}"/>
    <dgm:cxn modelId="{A4375436-AC3C-4C4F-8465-9B4E88923676}" type="presOf" srcId="{8F733B99-AECF-4134-86D0-7487B00BBE5A}" destId="{58D03CCD-ABCE-4466-B28B-370459F78AB6}" srcOrd="0" destOrd="0" presId="urn:microsoft.com/office/officeart/2005/8/layout/vList2"/>
    <dgm:cxn modelId="{E8F15F3E-F00F-4A8B-9399-FB3F03BA5C38}" srcId="{35FABEE9-7FB1-4459-B378-DDFB8C9DCE1D}" destId="{26A03BB4-B6B3-4B22-BE2F-2FBCF2A44637}" srcOrd="0" destOrd="0" parTransId="{3CE2A652-FF44-4178-915A-61936C94FF79}" sibTransId="{84CA8B3F-3B46-4C36-AA8D-EDB34FCCB99E}"/>
    <dgm:cxn modelId="{49038D6A-82F8-4011-83C9-6549EB0FAD57}" srcId="{FC3518B8-AEED-457E-ABC4-E2C33B5BF0E1}" destId="{1D486BEB-605B-438B-B022-DF0986E9AA7D}" srcOrd="0" destOrd="0" parTransId="{494241CF-A79B-4FA1-B27C-AE3A73E484CB}" sibTransId="{BD9DE7AF-6B15-4FCC-B094-2867AB9D3739}"/>
    <dgm:cxn modelId="{486A088A-0033-447C-8823-A657BE913856}" type="presOf" srcId="{FC3518B8-AEED-457E-ABC4-E2C33B5BF0E1}" destId="{4FB3C961-C216-43A4-B4CC-19A533EC2C20}" srcOrd="0" destOrd="0" presId="urn:microsoft.com/office/officeart/2005/8/layout/vList2"/>
    <dgm:cxn modelId="{06B5D6B3-38AA-4C2E-8F07-23F62C43C98B}" type="presOf" srcId="{85DA3CA5-70ED-48D1-854B-161F9A80B791}" destId="{68B13DAC-7346-4973-88DC-AFA9ADF093FF}" srcOrd="0" destOrd="0" presId="urn:microsoft.com/office/officeart/2005/8/layout/vList2"/>
    <dgm:cxn modelId="{C53A96B7-0F79-4550-9076-67ACF734875F}" type="presOf" srcId="{1D486BEB-605B-438B-B022-DF0986E9AA7D}" destId="{DC9F0651-7A75-4CBC-BA81-7EC7E7D16AA9}" srcOrd="0" destOrd="0" presId="urn:microsoft.com/office/officeart/2005/8/layout/vList2"/>
    <dgm:cxn modelId="{AE1102BE-9245-41C1-A32C-9D55315B74EB}" srcId="{FC3518B8-AEED-457E-ABC4-E2C33B5BF0E1}" destId="{8F733B99-AECF-4134-86D0-7487B00BBE5A}" srcOrd="2" destOrd="0" parTransId="{4BD6DD74-2C94-4AF2-B887-43A2FAD8B362}" sibTransId="{C228AF7A-2CD5-403F-B784-51155A404BB6}"/>
    <dgm:cxn modelId="{2E0ED6DC-447E-485F-A879-8A6B48693F3B}" type="presOf" srcId="{26A03BB4-B6B3-4B22-BE2F-2FBCF2A44637}" destId="{56AC5FC2-D64C-4E1E-A15E-1B58004852DC}" srcOrd="0" destOrd="0" presId="urn:microsoft.com/office/officeart/2005/8/layout/vList2"/>
    <dgm:cxn modelId="{01A810F6-BDE2-40FE-9CA9-6917143FC025}" type="presOf" srcId="{35FABEE9-7FB1-4459-B378-DDFB8C9DCE1D}" destId="{6FE16DB9-F335-484B-83D4-65AFC60E5275}" srcOrd="0" destOrd="0" presId="urn:microsoft.com/office/officeart/2005/8/layout/vList2"/>
    <dgm:cxn modelId="{E6E70B87-9114-4D40-909C-C1C439CA61F8}" type="presParOf" srcId="{4FB3C961-C216-43A4-B4CC-19A533EC2C20}" destId="{DC9F0651-7A75-4CBC-BA81-7EC7E7D16AA9}" srcOrd="0" destOrd="0" presId="urn:microsoft.com/office/officeart/2005/8/layout/vList2"/>
    <dgm:cxn modelId="{1212B98D-0826-479B-B426-58ACEFB49208}" type="presParOf" srcId="{4FB3C961-C216-43A4-B4CC-19A533EC2C20}" destId="{D6107CD9-0577-4A05-9925-AAD6DD290B9B}" srcOrd="1" destOrd="0" presId="urn:microsoft.com/office/officeart/2005/8/layout/vList2"/>
    <dgm:cxn modelId="{B1D6DA77-5F69-4734-8988-2EBC1E43BDF0}" type="presParOf" srcId="{4FB3C961-C216-43A4-B4CC-19A533EC2C20}" destId="{6FE16DB9-F335-484B-83D4-65AFC60E5275}" srcOrd="2" destOrd="0" presId="urn:microsoft.com/office/officeart/2005/8/layout/vList2"/>
    <dgm:cxn modelId="{9180C967-52AB-4004-A63B-423B88E1D658}" type="presParOf" srcId="{4FB3C961-C216-43A4-B4CC-19A533EC2C20}" destId="{56AC5FC2-D64C-4E1E-A15E-1B58004852DC}" srcOrd="3" destOrd="0" presId="urn:microsoft.com/office/officeart/2005/8/layout/vList2"/>
    <dgm:cxn modelId="{769D4CDB-2E22-4364-A40D-CCBC374EDF49}" type="presParOf" srcId="{4FB3C961-C216-43A4-B4CC-19A533EC2C20}" destId="{58D03CCD-ABCE-4466-B28B-370459F78AB6}" srcOrd="4" destOrd="0" presId="urn:microsoft.com/office/officeart/2005/8/layout/vList2"/>
    <dgm:cxn modelId="{2DEF3E2C-9C88-4E1F-BED4-9904CBA837B7}" type="presParOf" srcId="{4FB3C961-C216-43A4-B4CC-19A533EC2C20}" destId="{68B13DAC-7346-4973-88DC-AFA9ADF093F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C28B1B-9A44-42DD-A313-D3EF496157B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88845E0-B241-473B-8FC3-677FB799527C}">
      <dgm:prSet phldrT="[Text]" custT="1"/>
      <dgm:spPr/>
      <dgm:t>
        <a:bodyPr/>
        <a:lstStyle/>
        <a:p>
          <a:pPr>
            <a:buFont typeface="Wingdings" panose="05000000000000000000" pitchFamily="2" charset="2"/>
            <a:buNone/>
          </a:pPr>
          <a:r>
            <a:rPr lang="en-AU" sz="2200" i="0"/>
            <a:t>Supports the weight of the body</a:t>
          </a:r>
          <a:endParaRPr lang="en-US" sz="2200" i="0"/>
        </a:p>
      </dgm:t>
    </dgm:pt>
    <dgm:pt modelId="{AC2EF408-B64B-4C16-AD75-7BFB0DE837A8}" type="parTrans" cxnId="{DA48121D-DB1B-4498-AFC1-E23CC25A9B88}">
      <dgm:prSet/>
      <dgm:spPr/>
      <dgm:t>
        <a:bodyPr/>
        <a:lstStyle/>
        <a:p>
          <a:endParaRPr lang="en-US" sz="2200" i="0"/>
        </a:p>
      </dgm:t>
    </dgm:pt>
    <dgm:pt modelId="{3939F059-1718-480E-98BD-9E6D228FBFB7}" type="sibTrans" cxnId="{DA48121D-DB1B-4498-AFC1-E23CC25A9B88}">
      <dgm:prSet/>
      <dgm:spPr/>
      <dgm:t>
        <a:bodyPr/>
        <a:lstStyle/>
        <a:p>
          <a:endParaRPr lang="en-US" sz="2200" i="0"/>
        </a:p>
      </dgm:t>
    </dgm:pt>
    <dgm:pt modelId="{7AAE9C28-A166-4F4D-BE59-26FE03A24E86}">
      <dgm:prSet phldrT="[Text]" custT="1"/>
      <dgm:spPr/>
      <dgm:t>
        <a:bodyPr/>
        <a:lstStyle/>
        <a:p>
          <a:pPr>
            <a:buFont typeface="Wingdings" panose="05000000000000000000" pitchFamily="2" charset="2"/>
            <a:buNone/>
          </a:pPr>
          <a:r>
            <a:rPr lang="en-AU" sz="2200" i="0"/>
            <a:t>Stores calcium</a:t>
          </a:r>
          <a:endParaRPr lang="en-US" sz="2200" i="0"/>
        </a:p>
      </dgm:t>
    </dgm:pt>
    <dgm:pt modelId="{5C917AD2-E9FB-4BE8-9F28-13E4934585AD}" type="parTrans" cxnId="{F72F35BD-931F-40AA-92A8-F70AF5776B41}">
      <dgm:prSet/>
      <dgm:spPr/>
      <dgm:t>
        <a:bodyPr/>
        <a:lstStyle/>
        <a:p>
          <a:endParaRPr lang="en-US" sz="2200" i="0"/>
        </a:p>
      </dgm:t>
    </dgm:pt>
    <dgm:pt modelId="{A8C65F5B-01C4-4DA3-AF51-D9A9F13404F1}" type="sibTrans" cxnId="{F72F35BD-931F-40AA-92A8-F70AF5776B41}">
      <dgm:prSet/>
      <dgm:spPr/>
      <dgm:t>
        <a:bodyPr/>
        <a:lstStyle/>
        <a:p>
          <a:endParaRPr lang="en-US" sz="2200" i="0"/>
        </a:p>
      </dgm:t>
    </dgm:pt>
    <dgm:pt modelId="{27ED7D49-39CD-463D-AD60-71C1613340E6}">
      <dgm:prSet phldrT="[Text]" custT="1"/>
      <dgm:spPr/>
      <dgm:t>
        <a:bodyPr/>
        <a:lstStyle/>
        <a:p>
          <a:pPr>
            <a:buFont typeface="Wingdings" panose="05000000000000000000" pitchFamily="2" charset="2"/>
            <a:buNone/>
          </a:pPr>
          <a:r>
            <a:rPr lang="en-AU" sz="2200" i="0"/>
            <a:t>Produces red blood cells in the bone marrow </a:t>
          </a:r>
          <a:endParaRPr lang="en-US" sz="2200" i="0"/>
        </a:p>
      </dgm:t>
    </dgm:pt>
    <dgm:pt modelId="{C9CAFBC8-295B-488F-AE6A-66C04F2C8E13}" type="parTrans" cxnId="{10AE85D2-28BC-4CC1-B177-2814D67FB24D}">
      <dgm:prSet/>
      <dgm:spPr/>
      <dgm:t>
        <a:bodyPr/>
        <a:lstStyle/>
        <a:p>
          <a:endParaRPr lang="en-US" sz="2200" i="0"/>
        </a:p>
      </dgm:t>
    </dgm:pt>
    <dgm:pt modelId="{1EAAD13E-4271-425F-88FE-A45356E71CD2}" type="sibTrans" cxnId="{10AE85D2-28BC-4CC1-B177-2814D67FB24D}">
      <dgm:prSet/>
      <dgm:spPr/>
      <dgm:t>
        <a:bodyPr/>
        <a:lstStyle/>
        <a:p>
          <a:endParaRPr lang="en-US" sz="2200" i="0"/>
        </a:p>
      </dgm:t>
    </dgm:pt>
    <dgm:pt modelId="{5776D25B-9E6E-4884-85AA-50DCA0C6D744}">
      <dgm:prSet phldrT="[Text]" custT="1"/>
      <dgm:spPr/>
      <dgm:t>
        <a:bodyPr/>
        <a:lstStyle/>
        <a:p>
          <a:pPr>
            <a:buFont typeface="Wingdings" panose="05000000000000000000" pitchFamily="2" charset="2"/>
            <a:buNone/>
          </a:pPr>
          <a:r>
            <a:rPr lang="en-AU" sz="2200" i="0"/>
            <a:t>Protects organs</a:t>
          </a:r>
          <a:endParaRPr lang="en-US" sz="2200" i="0"/>
        </a:p>
      </dgm:t>
    </dgm:pt>
    <dgm:pt modelId="{33A7873F-4C94-4063-9EC7-331085516BD3}" type="parTrans" cxnId="{D250A1D4-8A4E-4A41-8096-4607F582CFB2}">
      <dgm:prSet/>
      <dgm:spPr/>
      <dgm:t>
        <a:bodyPr/>
        <a:lstStyle/>
        <a:p>
          <a:endParaRPr lang="en-US" sz="2200" i="0"/>
        </a:p>
      </dgm:t>
    </dgm:pt>
    <dgm:pt modelId="{EB3D34A3-A245-4F7D-BA3C-C69B54DB5516}" type="sibTrans" cxnId="{D250A1D4-8A4E-4A41-8096-4607F582CFB2}">
      <dgm:prSet/>
      <dgm:spPr/>
      <dgm:t>
        <a:bodyPr/>
        <a:lstStyle/>
        <a:p>
          <a:endParaRPr lang="en-US" sz="2200" i="0"/>
        </a:p>
      </dgm:t>
    </dgm:pt>
    <dgm:pt modelId="{20B66AA9-ADBB-4918-8AAE-1090D4A3A5BF}">
      <dgm:prSet phldrT="[Text]" custT="1"/>
      <dgm:spPr/>
      <dgm:t>
        <a:bodyPr/>
        <a:lstStyle/>
        <a:p>
          <a:pPr>
            <a:buFont typeface="Wingdings" panose="05000000000000000000" pitchFamily="2" charset="2"/>
            <a:buNone/>
          </a:pPr>
          <a:r>
            <a:rPr lang="en-AU" sz="2200" i="0"/>
            <a:t>Assists with movement – movement occurs when muscles contract</a:t>
          </a:r>
          <a:endParaRPr lang="en-US" sz="2200" i="0"/>
        </a:p>
      </dgm:t>
    </dgm:pt>
    <dgm:pt modelId="{95736972-3ECA-4411-9284-6CF3A120D2A5}" type="parTrans" cxnId="{CE2F26FD-2E84-4B7B-B4E2-0574D55CC8EB}">
      <dgm:prSet/>
      <dgm:spPr/>
      <dgm:t>
        <a:bodyPr/>
        <a:lstStyle/>
        <a:p>
          <a:endParaRPr lang="en-US" sz="2200" i="0"/>
        </a:p>
      </dgm:t>
    </dgm:pt>
    <dgm:pt modelId="{6E5C408D-0FE3-425D-8E6F-E3046050D54B}" type="sibTrans" cxnId="{CE2F26FD-2E84-4B7B-B4E2-0574D55CC8EB}">
      <dgm:prSet/>
      <dgm:spPr/>
      <dgm:t>
        <a:bodyPr/>
        <a:lstStyle/>
        <a:p>
          <a:endParaRPr lang="en-US" sz="2200" i="0"/>
        </a:p>
      </dgm:t>
    </dgm:pt>
    <dgm:pt modelId="{67C86B8B-5539-4945-A7B4-92559CB2D7AA}" type="pres">
      <dgm:prSet presAssocID="{A6C28B1B-9A44-42DD-A313-D3EF496157B4}" presName="linear" presStyleCnt="0">
        <dgm:presLayoutVars>
          <dgm:animLvl val="lvl"/>
          <dgm:resizeHandles val="exact"/>
        </dgm:presLayoutVars>
      </dgm:prSet>
      <dgm:spPr/>
    </dgm:pt>
    <dgm:pt modelId="{07E1D57B-4F13-4680-8DD7-E29A78478643}" type="pres">
      <dgm:prSet presAssocID="{B88845E0-B241-473B-8FC3-677FB799527C}" presName="parentText" presStyleLbl="node1" presStyleIdx="0" presStyleCnt="5">
        <dgm:presLayoutVars>
          <dgm:chMax val="0"/>
          <dgm:bulletEnabled val="1"/>
        </dgm:presLayoutVars>
      </dgm:prSet>
      <dgm:spPr/>
    </dgm:pt>
    <dgm:pt modelId="{D8BD4CD7-1076-4754-9341-E4CF9A6D5AF6}" type="pres">
      <dgm:prSet presAssocID="{3939F059-1718-480E-98BD-9E6D228FBFB7}" presName="spacer" presStyleCnt="0"/>
      <dgm:spPr/>
    </dgm:pt>
    <dgm:pt modelId="{3D39BD7F-97E6-463D-938C-53FF2573FAA2}" type="pres">
      <dgm:prSet presAssocID="{7AAE9C28-A166-4F4D-BE59-26FE03A24E86}" presName="parentText" presStyleLbl="node1" presStyleIdx="1" presStyleCnt="5">
        <dgm:presLayoutVars>
          <dgm:chMax val="0"/>
          <dgm:bulletEnabled val="1"/>
        </dgm:presLayoutVars>
      </dgm:prSet>
      <dgm:spPr/>
    </dgm:pt>
    <dgm:pt modelId="{3DF3F844-68BD-4C79-A2DD-828601A2D37A}" type="pres">
      <dgm:prSet presAssocID="{A8C65F5B-01C4-4DA3-AF51-D9A9F13404F1}" presName="spacer" presStyleCnt="0"/>
      <dgm:spPr/>
    </dgm:pt>
    <dgm:pt modelId="{B161A5AF-7A71-4C30-8086-BEC94007D68D}" type="pres">
      <dgm:prSet presAssocID="{27ED7D49-39CD-463D-AD60-71C1613340E6}" presName="parentText" presStyleLbl="node1" presStyleIdx="2" presStyleCnt="5">
        <dgm:presLayoutVars>
          <dgm:chMax val="0"/>
          <dgm:bulletEnabled val="1"/>
        </dgm:presLayoutVars>
      </dgm:prSet>
      <dgm:spPr/>
    </dgm:pt>
    <dgm:pt modelId="{6C8821C3-3BC2-42BF-97FD-D11A6D0D60A0}" type="pres">
      <dgm:prSet presAssocID="{1EAAD13E-4271-425F-88FE-A45356E71CD2}" presName="spacer" presStyleCnt="0"/>
      <dgm:spPr/>
    </dgm:pt>
    <dgm:pt modelId="{101FCBF3-5931-4FAA-B539-508DC8B73977}" type="pres">
      <dgm:prSet presAssocID="{5776D25B-9E6E-4884-85AA-50DCA0C6D744}" presName="parentText" presStyleLbl="node1" presStyleIdx="3" presStyleCnt="5">
        <dgm:presLayoutVars>
          <dgm:chMax val="0"/>
          <dgm:bulletEnabled val="1"/>
        </dgm:presLayoutVars>
      </dgm:prSet>
      <dgm:spPr/>
    </dgm:pt>
    <dgm:pt modelId="{4CD49D26-5392-4B08-9AB2-63016F7E7284}" type="pres">
      <dgm:prSet presAssocID="{EB3D34A3-A245-4F7D-BA3C-C69B54DB5516}" presName="spacer" presStyleCnt="0"/>
      <dgm:spPr/>
    </dgm:pt>
    <dgm:pt modelId="{5FC1DF19-1F9B-4CA9-AA88-D4612EAF9DC3}" type="pres">
      <dgm:prSet presAssocID="{20B66AA9-ADBB-4918-8AAE-1090D4A3A5BF}" presName="parentText" presStyleLbl="node1" presStyleIdx="4" presStyleCnt="5">
        <dgm:presLayoutVars>
          <dgm:chMax val="0"/>
          <dgm:bulletEnabled val="1"/>
        </dgm:presLayoutVars>
      </dgm:prSet>
      <dgm:spPr/>
    </dgm:pt>
  </dgm:ptLst>
  <dgm:cxnLst>
    <dgm:cxn modelId="{C758F810-A178-46F0-B50B-BB270369CA32}" type="presOf" srcId="{20B66AA9-ADBB-4918-8AAE-1090D4A3A5BF}" destId="{5FC1DF19-1F9B-4CA9-AA88-D4612EAF9DC3}" srcOrd="0" destOrd="0" presId="urn:microsoft.com/office/officeart/2005/8/layout/vList2"/>
    <dgm:cxn modelId="{F3CF2A13-2CC1-45DC-B574-90D4CAC9EA2E}" type="presOf" srcId="{A6C28B1B-9A44-42DD-A313-D3EF496157B4}" destId="{67C86B8B-5539-4945-A7B4-92559CB2D7AA}" srcOrd="0" destOrd="0" presId="urn:microsoft.com/office/officeart/2005/8/layout/vList2"/>
    <dgm:cxn modelId="{DA48121D-DB1B-4498-AFC1-E23CC25A9B88}" srcId="{A6C28B1B-9A44-42DD-A313-D3EF496157B4}" destId="{B88845E0-B241-473B-8FC3-677FB799527C}" srcOrd="0" destOrd="0" parTransId="{AC2EF408-B64B-4C16-AD75-7BFB0DE837A8}" sibTransId="{3939F059-1718-480E-98BD-9E6D228FBFB7}"/>
    <dgm:cxn modelId="{70387E53-D6A7-49E1-9A33-46B1B5F17AE5}" type="presOf" srcId="{5776D25B-9E6E-4884-85AA-50DCA0C6D744}" destId="{101FCBF3-5931-4FAA-B539-508DC8B73977}" srcOrd="0" destOrd="0" presId="urn:microsoft.com/office/officeart/2005/8/layout/vList2"/>
    <dgm:cxn modelId="{52839E5A-F92A-4DA2-B2CA-A842B1E13428}" type="presOf" srcId="{B88845E0-B241-473B-8FC3-677FB799527C}" destId="{07E1D57B-4F13-4680-8DD7-E29A78478643}" srcOrd="0" destOrd="0" presId="urn:microsoft.com/office/officeart/2005/8/layout/vList2"/>
    <dgm:cxn modelId="{306DD481-97D3-4DB5-9DF3-830767A66303}" type="presOf" srcId="{27ED7D49-39CD-463D-AD60-71C1613340E6}" destId="{B161A5AF-7A71-4C30-8086-BEC94007D68D}" srcOrd="0" destOrd="0" presId="urn:microsoft.com/office/officeart/2005/8/layout/vList2"/>
    <dgm:cxn modelId="{F72F35BD-931F-40AA-92A8-F70AF5776B41}" srcId="{A6C28B1B-9A44-42DD-A313-D3EF496157B4}" destId="{7AAE9C28-A166-4F4D-BE59-26FE03A24E86}" srcOrd="1" destOrd="0" parTransId="{5C917AD2-E9FB-4BE8-9F28-13E4934585AD}" sibTransId="{A8C65F5B-01C4-4DA3-AF51-D9A9F13404F1}"/>
    <dgm:cxn modelId="{EAD314CF-4527-40FE-8C06-42B52EA3BB5C}" type="presOf" srcId="{7AAE9C28-A166-4F4D-BE59-26FE03A24E86}" destId="{3D39BD7F-97E6-463D-938C-53FF2573FAA2}" srcOrd="0" destOrd="0" presId="urn:microsoft.com/office/officeart/2005/8/layout/vList2"/>
    <dgm:cxn modelId="{10AE85D2-28BC-4CC1-B177-2814D67FB24D}" srcId="{A6C28B1B-9A44-42DD-A313-D3EF496157B4}" destId="{27ED7D49-39CD-463D-AD60-71C1613340E6}" srcOrd="2" destOrd="0" parTransId="{C9CAFBC8-295B-488F-AE6A-66C04F2C8E13}" sibTransId="{1EAAD13E-4271-425F-88FE-A45356E71CD2}"/>
    <dgm:cxn modelId="{D250A1D4-8A4E-4A41-8096-4607F582CFB2}" srcId="{A6C28B1B-9A44-42DD-A313-D3EF496157B4}" destId="{5776D25B-9E6E-4884-85AA-50DCA0C6D744}" srcOrd="3" destOrd="0" parTransId="{33A7873F-4C94-4063-9EC7-331085516BD3}" sibTransId="{EB3D34A3-A245-4F7D-BA3C-C69B54DB5516}"/>
    <dgm:cxn modelId="{CE2F26FD-2E84-4B7B-B4E2-0574D55CC8EB}" srcId="{A6C28B1B-9A44-42DD-A313-D3EF496157B4}" destId="{20B66AA9-ADBB-4918-8AAE-1090D4A3A5BF}" srcOrd="4" destOrd="0" parTransId="{95736972-3ECA-4411-9284-6CF3A120D2A5}" sibTransId="{6E5C408D-0FE3-425D-8E6F-E3046050D54B}"/>
    <dgm:cxn modelId="{FCA599B0-B741-4CCA-ABD1-87EE8456FA72}" type="presParOf" srcId="{67C86B8B-5539-4945-A7B4-92559CB2D7AA}" destId="{07E1D57B-4F13-4680-8DD7-E29A78478643}" srcOrd="0" destOrd="0" presId="urn:microsoft.com/office/officeart/2005/8/layout/vList2"/>
    <dgm:cxn modelId="{A3183EC3-6D6E-4112-81C8-25E65AFD21DD}" type="presParOf" srcId="{67C86B8B-5539-4945-A7B4-92559CB2D7AA}" destId="{D8BD4CD7-1076-4754-9341-E4CF9A6D5AF6}" srcOrd="1" destOrd="0" presId="urn:microsoft.com/office/officeart/2005/8/layout/vList2"/>
    <dgm:cxn modelId="{23C83E30-A97E-485B-ADBD-C2DE7E3939E3}" type="presParOf" srcId="{67C86B8B-5539-4945-A7B4-92559CB2D7AA}" destId="{3D39BD7F-97E6-463D-938C-53FF2573FAA2}" srcOrd="2" destOrd="0" presId="urn:microsoft.com/office/officeart/2005/8/layout/vList2"/>
    <dgm:cxn modelId="{2FD57A15-4927-4B74-AE10-3958ED112978}" type="presParOf" srcId="{67C86B8B-5539-4945-A7B4-92559CB2D7AA}" destId="{3DF3F844-68BD-4C79-A2DD-828601A2D37A}" srcOrd="3" destOrd="0" presId="urn:microsoft.com/office/officeart/2005/8/layout/vList2"/>
    <dgm:cxn modelId="{45E4FEE5-B639-47A2-98CF-343C325EA830}" type="presParOf" srcId="{67C86B8B-5539-4945-A7B4-92559CB2D7AA}" destId="{B161A5AF-7A71-4C30-8086-BEC94007D68D}" srcOrd="4" destOrd="0" presId="urn:microsoft.com/office/officeart/2005/8/layout/vList2"/>
    <dgm:cxn modelId="{5A4678D1-C73F-4479-BAD6-ECC42FA20902}" type="presParOf" srcId="{67C86B8B-5539-4945-A7B4-92559CB2D7AA}" destId="{6C8821C3-3BC2-42BF-97FD-D11A6D0D60A0}" srcOrd="5" destOrd="0" presId="urn:microsoft.com/office/officeart/2005/8/layout/vList2"/>
    <dgm:cxn modelId="{D1C23F3A-AD99-4020-8D5F-B5B3B3496B42}" type="presParOf" srcId="{67C86B8B-5539-4945-A7B4-92559CB2D7AA}" destId="{101FCBF3-5931-4FAA-B539-508DC8B73977}" srcOrd="6" destOrd="0" presId="urn:microsoft.com/office/officeart/2005/8/layout/vList2"/>
    <dgm:cxn modelId="{4637497A-75EC-493D-9EA2-B58C189D018A}" type="presParOf" srcId="{67C86B8B-5539-4945-A7B4-92559CB2D7AA}" destId="{4CD49D26-5392-4B08-9AB2-63016F7E7284}" srcOrd="7" destOrd="0" presId="urn:microsoft.com/office/officeart/2005/8/layout/vList2"/>
    <dgm:cxn modelId="{B82B00F8-90F7-4CA3-B76E-02A61F3C925B}" type="presParOf" srcId="{67C86B8B-5539-4945-A7B4-92559CB2D7AA}" destId="{5FC1DF19-1F9B-4CA9-AA88-D4612EAF9DC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1A55E62-FD20-4462-A7FB-AFBD14F2283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8FB166A-F70A-489F-9D90-4C429E503071}">
      <dgm:prSet phldrT="[Text]" custT="1"/>
      <dgm:spPr/>
      <dgm:t>
        <a:bodyPr/>
        <a:lstStyle/>
        <a:p>
          <a:r>
            <a:rPr lang="en-US" sz="2200"/>
            <a:t>Skeletal muscle </a:t>
          </a:r>
        </a:p>
      </dgm:t>
    </dgm:pt>
    <dgm:pt modelId="{58CEE6B5-2079-4304-9753-E6CD928758CA}" type="parTrans" cxnId="{504BF91E-94D4-4327-A8C9-3AF340929CAF}">
      <dgm:prSet/>
      <dgm:spPr/>
      <dgm:t>
        <a:bodyPr/>
        <a:lstStyle/>
        <a:p>
          <a:endParaRPr lang="en-US" sz="2200"/>
        </a:p>
      </dgm:t>
    </dgm:pt>
    <dgm:pt modelId="{19833AD7-703C-4711-A30F-63536AC1BC91}" type="sibTrans" cxnId="{504BF91E-94D4-4327-A8C9-3AF340929CAF}">
      <dgm:prSet/>
      <dgm:spPr/>
      <dgm:t>
        <a:bodyPr/>
        <a:lstStyle/>
        <a:p>
          <a:endParaRPr lang="en-US" sz="2200"/>
        </a:p>
      </dgm:t>
    </dgm:pt>
    <dgm:pt modelId="{897B1C85-F116-4436-92EA-2779092FD2CA}">
      <dgm:prSet phldrT="[Text]" custT="1"/>
      <dgm:spPr/>
      <dgm:t>
        <a:bodyPr/>
        <a:lstStyle/>
        <a:p>
          <a:r>
            <a:rPr lang="en-US" sz="2200">
              <a:solidFill>
                <a:schemeClr val="tx1">
                  <a:lumMod val="75000"/>
                  <a:lumOff val="25000"/>
                </a:schemeClr>
              </a:solidFill>
            </a:rPr>
            <a:t>Supports movement and are voluntary</a:t>
          </a:r>
        </a:p>
      </dgm:t>
    </dgm:pt>
    <dgm:pt modelId="{3BDCF00E-3A8F-4F17-8FBC-2F776992533E}" type="parTrans" cxnId="{AF4AD38E-BFEA-44EF-A344-4577D42F9D05}">
      <dgm:prSet/>
      <dgm:spPr/>
      <dgm:t>
        <a:bodyPr/>
        <a:lstStyle/>
        <a:p>
          <a:endParaRPr lang="en-US" sz="2200"/>
        </a:p>
      </dgm:t>
    </dgm:pt>
    <dgm:pt modelId="{42B3085E-BDA2-42A4-A5C6-D88BAD43439B}" type="sibTrans" cxnId="{AF4AD38E-BFEA-44EF-A344-4577D42F9D05}">
      <dgm:prSet/>
      <dgm:spPr/>
      <dgm:t>
        <a:bodyPr/>
        <a:lstStyle/>
        <a:p>
          <a:endParaRPr lang="en-US" sz="2200"/>
        </a:p>
      </dgm:t>
    </dgm:pt>
    <dgm:pt modelId="{857E89E2-6179-47B0-97A0-270E64CF7333}">
      <dgm:prSet phldrT="[Text]" custT="1"/>
      <dgm:spPr/>
      <dgm:t>
        <a:bodyPr/>
        <a:lstStyle/>
        <a:p>
          <a:r>
            <a:rPr lang="en-US" sz="2200"/>
            <a:t>Cardiac muscle </a:t>
          </a:r>
        </a:p>
      </dgm:t>
    </dgm:pt>
    <dgm:pt modelId="{F58056E1-D6A5-4D1A-B01C-86D276DD1A46}" type="sibTrans" cxnId="{FA931048-1820-4AED-9728-0C096FAA1BC2}">
      <dgm:prSet/>
      <dgm:spPr/>
      <dgm:t>
        <a:bodyPr/>
        <a:lstStyle/>
        <a:p>
          <a:endParaRPr lang="en-US" sz="2200"/>
        </a:p>
      </dgm:t>
    </dgm:pt>
    <dgm:pt modelId="{A5350848-C975-48D2-9A66-48751A7027EA}" type="parTrans" cxnId="{FA931048-1820-4AED-9728-0C096FAA1BC2}">
      <dgm:prSet/>
      <dgm:spPr/>
      <dgm:t>
        <a:bodyPr/>
        <a:lstStyle/>
        <a:p>
          <a:endParaRPr lang="en-US" sz="2200"/>
        </a:p>
      </dgm:t>
    </dgm:pt>
    <dgm:pt modelId="{BBAB870D-13BF-4841-823B-AAF776C2DB25}">
      <dgm:prSet phldrT="[Text]" custT="1"/>
      <dgm:spPr/>
      <dgm:t>
        <a:bodyPr/>
        <a:lstStyle/>
        <a:p>
          <a:r>
            <a:rPr lang="en-US" sz="2200">
              <a:solidFill>
                <a:schemeClr val="tx1">
                  <a:lumMod val="75000"/>
                  <a:lumOff val="25000"/>
                </a:schemeClr>
              </a:solidFill>
            </a:rPr>
            <a:t>Contracts and relax the heart to help pump blood around the body, and they are involuntary</a:t>
          </a:r>
        </a:p>
      </dgm:t>
    </dgm:pt>
    <dgm:pt modelId="{AEEFD1B0-DAD4-4E30-A229-D46A80AB8E3F}" type="sibTrans" cxnId="{840218F7-1408-43AC-ACE7-07A2507A3EA5}">
      <dgm:prSet/>
      <dgm:spPr/>
      <dgm:t>
        <a:bodyPr/>
        <a:lstStyle/>
        <a:p>
          <a:endParaRPr lang="en-US" sz="2200"/>
        </a:p>
      </dgm:t>
    </dgm:pt>
    <dgm:pt modelId="{2F6E0772-FDCA-406A-A83F-D8D727883D2C}" type="parTrans" cxnId="{840218F7-1408-43AC-ACE7-07A2507A3EA5}">
      <dgm:prSet/>
      <dgm:spPr/>
      <dgm:t>
        <a:bodyPr/>
        <a:lstStyle/>
        <a:p>
          <a:endParaRPr lang="en-US" sz="2200"/>
        </a:p>
      </dgm:t>
    </dgm:pt>
    <dgm:pt modelId="{4EF04172-3F79-4754-9292-7003F0C302A3}">
      <dgm:prSet phldrT="[Text]" custT="1"/>
      <dgm:spPr/>
      <dgm:t>
        <a:bodyPr/>
        <a:lstStyle/>
        <a:p>
          <a:r>
            <a:rPr lang="en-US" sz="2200"/>
            <a:t>Smooth muscle </a:t>
          </a:r>
        </a:p>
      </dgm:t>
    </dgm:pt>
    <dgm:pt modelId="{D0374B70-811D-459F-9888-D5FFC058B1F8}" type="sibTrans" cxnId="{18112A4B-AB82-4AA6-9299-8C11C6A18FFD}">
      <dgm:prSet/>
      <dgm:spPr/>
      <dgm:t>
        <a:bodyPr/>
        <a:lstStyle/>
        <a:p>
          <a:endParaRPr lang="en-US" sz="2200"/>
        </a:p>
      </dgm:t>
    </dgm:pt>
    <dgm:pt modelId="{25A406FC-3845-47F0-826E-19782A82FFC9}" type="parTrans" cxnId="{18112A4B-AB82-4AA6-9299-8C11C6A18FFD}">
      <dgm:prSet/>
      <dgm:spPr/>
      <dgm:t>
        <a:bodyPr/>
        <a:lstStyle/>
        <a:p>
          <a:endParaRPr lang="en-US" sz="2200"/>
        </a:p>
      </dgm:t>
    </dgm:pt>
    <dgm:pt modelId="{212807A7-E798-4042-BD79-A4F6A8713149}">
      <dgm:prSet phldrT="[Text]" custT="1"/>
      <dgm:spPr/>
      <dgm:t>
        <a:bodyPr/>
        <a:lstStyle/>
        <a:p>
          <a:r>
            <a:rPr lang="en-US" sz="2200">
              <a:solidFill>
                <a:schemeClr val="tx1">
                  <a:lumMod val="75000"/>
                  <a:lumOff val="25000"/>
                </a:schemeClr>
              </a:solidFill>
            </a:rPr>
            <a:t>Located in organs such as the intestine (peristalsis) and blood vessels</a:t>
          </a:r>
        </a:p>
      </dgm:t>
    </dgm:pt>
    <dgm:pt modelId="{5091529C-E7B6-493C-BAAD-C271D891B689}" type="sibTrans" cxnId="{D8BC8361-27C2-4BAC-8AB5-70A37C8C8334}">
      <dgm:prSet/>
      <dgm:spPr/>
      <dgm:t>
        <a:bodyPr/>
        <a:lstStyle/>
        <a:p>
          <a:endParaRPr lang="en-US" sz="2200"/>
        </a:p>
      </dgm:t>
    </dgm:pt>
    <dgm:pt modelId="{099C4056-EB20-4673-B2F9-A50019131760}" type="parTrans" cxnId="{D8BC8361-27C2-4BAC-8AB5-70A37C8C8334}">
      <dgm:prSet/>
      <dgm:spPr/>
      <dgm:t>
        <a:bodyPr/>
        <a:lstStyle/>
        <a:p>
          <a:endParaRPr lang="en-US" sz="2200"/>
        </a:p>
      </dgm:t>
    </dgm:pt>
    <dgm:pt modelId="{CD1435A3-6D1F-458E-9B00-4F0115326552}" type="pres">
      <dgm:prSet presAssocID="{F1A55E62-FD20-4462-A7FB-AFBD14F2283E}" presName="linear" presStyleCnt="0">
        <dgm:presLayoutVars>
          <dgm:animLvl val="lvl"/>
          <dgm:resizeHandles val="exact"/>
        </dgm:presLayoutVars>
      </dgm:prSet>
      <dgm:spPr/>
    </dgm:pt>
    <dgm:pt modelId="{0278B5D5-43DA-4744-92C3-45D3CDDB1610}" type="pres">
      <dgm:prSet presAssocID="{28FB166A-F70A-489F-9D90-4C429E503071}" presName="parentText" presStyleLbl="node1" presStyleIdx="0" presStyleCnt="3" custLinFactNeighborX="-480">
        <dgm:presLayoutVars>
          <dgm:chMax val="0"/>
          <dgm:bulletEnabled val="1"/>
        </dgm:presLayoutVars>
      </dgm:prSet>
      <dgm:spPr/>
    </dgm:pt>
    <dgm:pt modelId="{5BEB216A-8B86-435E-B4F9-181F2AB859BF}" type="pres">
      <dgm:prSet presAssocID="{28FB166A-F70A-489F-9D90-4C429E503071}" presName="childText" presStyleLbl="revTx" presStyleIdx="0" presStyleCnt="3">
        <dgm:presLayoutVars>
          <dgm:bulletEnabled val="1"/>
        </dgm:presLayoutVars>
      </dgm:prSet>
      <dgm:spPr/>
    </dgm:pt>
    <dgm:pt modelId="{4836CBB7-6AC1-400D-BE2C-2DC33A9DAF4F}" type="pres">
      <dgm:prSet presAssocID="{857E89E2-6179-47B0-97A0-270E64CF7333}" presName="parentText" presStyleLbl="node1" presStyleIdx="1" presStyleCnt="3">
        <dgm:presLayoutVars>
          <dgm:chMax val="0"/>
          <dgm:bulletEnabled val="1"/>
        </dgm:presLayoutVars>
      </dgm:prSet>
      <dgm:spPr/>
    </dgm:pt>
    <dgm:pt modelId="{CABA19BE-70F6-436F-8E7E-4B483875848B}" type="pres">
      <dgm:prSet presAssocID="{857E89E2-6179-47B0-97A0-270E64CF7333}" presName="childText" presStyleLbl="revTx" presStyleIdx="1" presStyleCnt="3">
        <dgm:presLayoutVars>
          <dgm:bulletEnabled val="1"/>
        </dgm:presLayoutVars>
      </dgm:prSet>
      <dgm:spPr/>
    </dgm:pt>
    <dgm:pt modelId="{D5256A18-43B0-40D2-9C5D-71025C7C9E6B}" type="pres">
      <dgm:prSet presAssocID="{4EF04172-3F79-4754-9292-7003F0C302A3}" presName="parentText" presStyleLbl="node1" presStyleIdx="2" presStyleCnt="3">
        <dgm:presLayoutVars>
          <dgm:chMax val="0"/>
          <dgm:bulletEnabled val="1"/>
        </dgm:presLayoutVars>
      </dgm:prSet>
      <dgm:spPr/>
    </dgm:pt>
    <dgm:pt modelId="{8B765068-26D1-4EDE-BA73-E228642C93B3}" type="pres">
      <dgm:prSet presAssocID="{4EF04172-3F79-4754-9292-7003F0C302A3}" presName="childText" presStyleLbl="revTx" presStyleIdx="2" presStyleCnt="3">
        <dgm:presLayoutVars>
          <dgm:bulletEnabled val="1"/>
        </dgm:presLayoutVars>
      </dgm:prSet>
      <dgm:spPr/>
    </dgm:pt>
  </dgm:ptLst>
  <dgm:cxnLst>
    <dgm:cxn modelId="{504BF91E-94D4-4327-A8C9-3AF340929CAF}" srcId="{F1A55E62-FD20-4462-A7FB-AFBD14F2283E}" destId="{28FB166A-F70A-489F-9D90-4C429E503071}" srcOrd="0" destOrd="0" parTransId="{58CEE6B5-2079-4304-9753-E6CD928758CA}" sibTransId="{19833AD7-703C-4711-A30F-63536AC1BC91}"/>
    <dgm:cxn modelId="{D8BC8361-27C2-4BAC-8AB5-70A37C8C8334}" srcId="{4EF04172-3F79-4754-9292-7003F0C302A3}" destId="{212807A7-E798-4042-BD79-A4F6A8713149}" srcOrd="0" destOrd="0" parTransId="{099C4056-EB20-4673-B2F9-A50019131760}" sibTransId="{5091529C-E7B6-493C-BAAD-C271D891B689}"/>
    <dgm:cxn modelId="{2417B761-8539-424C-B609-70A3BEEC0363}" type="presOf" srcId="{BBAB870D-13BF-4841-823B-AAF776C2DB25}" destId="{CABA19BE-70F6-436F-8E7E-4B483875848B}" srcOrd="0" destOrd="0" presId="urn:microsoft.com/office/officeart/2005/8/layout/vList2"/>
    <dgm:cxn modelId="{FA931048-1820-4AED-9728-0C096FAA1BC2}" srcId="{F1A55E62-FD20-4462-A7FB-AFBD14F2283E}" destId="{857E89E2-6179-47B0-97A0-270E64CF7333}" srcOrd="1" destOrd="0" parTransId="{A5350848-C975-48D2-9A66-48751A7027EA}" sibTransId="{F58056E1-D6A5-4D1A-B01C-86D276DD1A46}"/>
    <dgm:cxn modelId="{18112A4B-AB82-4AA6-9299-8C11C6A18FFD}" srcId="{F1A55E62-FD20-4462-A7FB-AFBD14F2283E}" destId="{4EF04172-3F79-4754-9292-7003F0C302A3}" srcOrd="2" destOrd="0" parTransId="{25A406FC-3845-47F0-826E-19782A82FFC9}" sibTransId="{D0374B70-811D-459F-9888-D5FFC058B1F8}"/>
    <dgm:cxn modelId="{AF4AD38E-BFEA-44EF-A344-4577D42F9D05}" srcId="{28FB166A-F70A-489F-9D90-4C429E503071}" destId="{897B1C85-F116-4436-92EA-2779092FD2CA}" srcOrd="0" destOrd="0" parTransId="{3BDCF00E-3A8F-4F17-8FBC-2F776992533E}" sibTransId="{42B3085E-BDA2-42A4-A5C6-D88BAD43439B}"/>
    <dgm:cxn modelId="{6085519D-1FEC-47AC-9475-5BB7D0DDE735}" type="presOf" srcId="{F1A55E62-FD20-4462-A7FB-AFBD14F2283E}" destId="{CD1435A3-6D1F-458E-9B00-4F0115326552}" srcOrd="0" destOrd="0" presId="urn:microsoft.com/office/officeart/2005/8/layout/vList2"/>
    <dgm:cxn modelId="{2A6828AE-4A14-4FD8-8578-C0AB1F0ECCE8}" type="presOf" srcId="{897B1C85-F116-4436-92EA-2779092FD2CA}" destId="{5BEB216A-8B86-435E-B4F9-181F2AB859BF}" srcOrd="0" destOrd="0" presId="urn:microsoft.com/office/officeart/2005/8/layout/vList2"/>
    <dgm:cxn modelId="{8CCF9BB4-5ED6-4DF0-B0CF-A9998916F184}" type="presOf" srcId="{4EF04172-3F79-4754-9292-7003F0C302A3}" destId="{D5256A18-43B0-40D2-9C5D-71025C7C9E6B}" srcOrd="0" destOrd="0" presId="urn:microsoft.com/office/officeart/2005/8/layout/vList2"/>
    <dgm:cxn modelId="{447537B9-7580-4865-8175-D0986E6EB402}" type="presOf" srcId="{857E89E2-6179-47B0-97A0-270E64CF7333}" destId="{4836CBB7-6AC1-400D-BE2C-2DC33A9DAF4F}" srcOrd="0" destOrd="0" presId="urn:microsoft.com/office/officeart/2005/8/layout/vList2"/>
    <dgm:cxn modelId="{9194BCD8-0E5F-4868-8FA2-7A8C355E1BBC}" type="presOf" srcId="{28FB166A-F70A-489F-9D90-4C429E503071}" destId="{0278B5D5-43DA-4744-92C3-45D3CDDB1610}" srcOrd="0" destOrd="0" presId="urn:microsoft.com/office/officeart/2005/8/layout/vList2"/>
    <dgm:cxn modelId="{F860DBEE-CC26-49F9-8C67-A7F89F09BFA6}" type="presOf" srcId="{212807A7-E798-4042-BD79-A4F6A8713149}" destId="{8B765068-26D1-4EDE-BA73-E228642C93B3}" srcOrd="0" destOrd="0" presId="urn:microsoft.com/office/officeart/2005/8/layout/vList2"/>
    <dgm:cxn modelId="{840218F7-1408-43AC-ACE7-07A2507A3EA5}" srcId="{857E89E2-6179-47B0-97A0-270E64CF7333}" destId="{BBAB870D-13BF-4841-823B-AAF776C2DB25}" srcOrd="0" destOrd="0" parTransId="{2F6E0772-FDCA-406A-A83F-D8D727883D2C}" sibTransId="{AEEFD1B0-DAD4-4E30-A229-D46A80AB8E3F}"/>
    <dgm:cxn modelId="{C35662DA-1DB9-4746-ACCB-8A89F95EC1E1}" type="presParOf" srcId="{CD1435A3-6D1F-458E-9B00-4F0115326552}" destId="{0278B5D5-43DA-4744-92C3-45D3CDDB1610}" srcOrd="0" destOrd="0" presId="urn:microsoft.com/office/officeart/2005/8/layout/vList2"/>
    <dgm:cxn modelId="{3C3880CD-8A42-462B-B975-8D47A736F19B}" type="presParOf" srcId="{CD1435A3-6D1F-458E-9B00-4F0115326552}" destId="{5BEB216A-8B86-435E-B4F9-181F2AB859BF}" srcOrd="1" destOrd="0" presId="urn:microsoft.com/office/officeart/2005/8/layout/vList2"/>
    <dgm:cxn modelId="{9E308145-D09A-478C-8693-9AAFAB46AA87}" type="presParOf" srcId="{CD1435A3-6D1F-458E-9B00-4F0115326552}" destId="{4836CBB7-6AC1-400D-BE2C-2DC33A9DAF4F}" srcOrd="2" destOrd="0" presId="urn:microsoft.com/office/officeart/2005/8/layout/vList2"/>
    <dgm:cxn modelId="{9FC5A66F-4E9B-4D81-BAC4-B1B9FFABC5A2}" type="presParOf" srcId="{CD1435A3-6D1F-458E-9B00-4F0115326552}" destId="{CABA19BE-70F6-436F-8E7E-4B483875848B}" srcOrd="3" destOrd="0" presId="urn:microsoft.com/office/officeart/2005/8/layout/vList2"/>
    <dgm:cxn modelId="{F0FB5C25-595A-4AA4-9B2E-E85EA0C802A2}" type="presParOf" srcId="{CD1435A3-6D1F-458E-9B00-4F0115326552}" destId="{D5256A18-43B0-40D2-9C5D-71025C7C9E6B}" srcOrd="4" destOrd="0" presId="urn:microsoft.com/office/officeart/2005/8/layout/vList2"/>
    <dgm:cxn modelId="{348AE997-37E6-43C4-93A2-F75BA7001688}" type="presParOf" srcId="{CD1435A3-6D1F-458E-9B00-4F0115326552}" destId="{8B765068-26D1-4EDE-BA73-E228642C93B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1D111-F454-4710-B0EC-481CE506ECCC}">
      <dsp:nvSpPr>
        <dsp:cNvPr id="0" name=""/>
        <dsp:cNvSpPr/>
      </dsp:nvSpPr>
      <dsp:spPr>
        <a:xfrm>
          <a:off x="760700" y="2250"/>
          <a:ext cx="2661472" cy="159688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Function of the body</a:t>
          </a:r>
        </a:p>
      </dsp:txBody>
      <dsp:txXfrm>
        <a:off x="760700" y="2250"/>
        <a:ext cx="2661472" cy="1596883"/>
      </dsp:txXfrm>
    </dsp:sp>
    <dsp:sp modelId="{BCC9D215-7424-498F-9000-ADF447210136}">
      <dsp:nvSpPr>
        <dsp:cNvPr id="0" name=""/>
        <dsp:cNvSpPr/>
      </dsp:nvSpPr>
      <dsp:spPr>
        <a:xfrm>
          <a:off x="3688320" y="2250"/>
          <a:ext cx="2661472" cy="1596883"/>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Framework of body parts</a:t>
          </a:r>
        </a:p>
      </dsp:txBody>
      <dsp:txXfrm>
        <a:off x="3688320" y="2250"/>
        <a:ext cx="2661472" cy="1596883"/>
      </dsp:txXfrm>
    </dsp:sp>
    <dsp:sp modelId="{A9461646-96CB-4270-BC22-2C0BCB24F048}">
      <dsp:nvSpPr>
        <dsp:cNvPr id="0" name=""/>
        <dsp:cNvSpPr/>
      </dsp:nvSpPr>
      <dsp:spPr>
        <a:xfrm>
          <a:off x="6615939" y="2250"/>
          <a:ext cx="2661472" cy="159688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Location of various organs</a:t>
          </a:r>
        </a:p>
      </dsp:txBody>
      <dsp:txXfrm>
        <a:off x="6615939" y="2250"/>
        <a:ext cx="2661472" cy="1596883"/>
      </dsp:txXfrm>
    </dsp:sp>
    <dsp:sp modelId="{67B8D4CA-B02F-4837-B79F-ECA1982F356B}">
      <dsp:nvSpPr>
        <dsp:cNvPr id="0" name=""/>
        <dsp:cNvSpPr/>
      </dsp:nvSpPr>
      <dsp:spPr>
        <a:xfrm>
          <a:off x="2224510" y="1865281"/>
          <a:ext cx="2661472" cy="159688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Location of cells and tissues</a:t>
          </a:r>
        </a:p>
      </dsp:txBody>
      <dsp:txXfrm>
        <a:off x="2224510" y="1865281"/>
        <a:ext cx="2661472" cy="1596883"/>
      </dsp:txXfrm>
    </dsp:sp>
    <dsp:sp modelId="{B93EEF49-E435-4265-9E72-C4F96D546CC3}">
      <dsp:nvSpPr>
        <dsp:cNvPr id="0" name=""/>
        <dsp:cNvSpPr/>
      </dsp:nvSpPr>
      <dsp:spPr>
        <a:xfrm>
          <a:off x="5152130" y="1865281"/>
          <a:ext cx="2661472" cy="159688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Knowledge regarding body systems (e.g. nervous system)</a:t>
          </a:r>
        </a:p>
      </dsp:txBody>
      <dsp:txXfrm>
        <a:off x="5152130" y="1865281"/>
        <a:ext cx="2661472" cy="15968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B5D5-43DA-4744-92C3-45D3CDDB1610}">
      <dsp:nvSpPr>
        <dsp:cNvPr id="0" name=""/>
        <dsp:cNvSpPr/>
      </dsp:nvSpPr>
      <dsp:spPr>
        <a:xfrm>
          <a:off x="0" y="45793"/>
          <a:ext cx="9993603"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Pineal glands</a:t>
          </a:r>
        </a:p>
      </dsp:txBody>
      <dsp:txXfrm>
        <a:off x="27415" y="73208"/>
        <a:ext cx="9938773" cy="506770"/>
      </dsp:txXfrm>
    </dsp:sp>
    <dsp:sp modelId="{5BEB216A-8B86-435E-B4F9-181F2AB859BF}">
      <dsp:nvSpPr>
        <dsp:cNvPr id="0" name=""/>
        <dsp:cNvSpPr/>
      </dsp:nvSpPr>
      <dsp:spPr>
        <a:xfrm>
          <a:off x="0" y="607393"/>
          <a:ext cx="9993603"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Produce melatonin</a:t>
          </a:r>
        </a:p>
      </dsp:txBody>
      <dsp:txXfrm>
        <a:off x="0" y="607393"/>
        <a:ext cx="9993603" cy="496800"/>
      </dsp:txXfrm>
    </dsp:sp>
    <dsp:sp modelId="{4836CBB7-6AC1-400D-BE2C-2DC33A9DAF4F}">
      <dsp:nvSpPr>
        <dsp:cNvPr id="0" name=""/>
        <dsp:cNvSpPr/>
      </dsp:nvSpPr>
      <dsp:spPr>
        <a:xfrm>
          <a:off x="0" y="1104193"/>
          <a:ext cx="9993603" cy="49521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Thymus</a:t>
          </a:r>
        </a:p>
      </dsp:txBody>
      <dsp:txXfrm>
        <a:off x="24174" y="1128367"/>
        <a:ext cx="9945255" cy="446865"/>
      </dsp:txXfrm>
    </dsp:sp>
    <dsp:sp modelId="{CABA19BE-70F6-436F-8E7E-4B483875848B}">
      <dsp:nvSpPr>
        <dsp:cNvPr id="0" name=""/>
        <dsp:cNvSpPr/>
      </dsp:nvSpPr>
      <dsp:spPr>
        <a:xfrm>
          <a:off x="0" y="1599406"/>
          <a:ext cx="9993603"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Thymosins nurture the lymphocytes (white blood cells)</a:t>
          </a:r>
        </a:p>
      </dsp:txBody>
      <dsp:txXfrm>
        <a:off x="0" y="1599406"/>
        <a:ext cx="9993603" cy="496800"/>
      </dsp:txXfrm>
    </dsp:sp>
    <dsp:sp modelId="{D5256A18-43B0-40D2-9C5D-71025C7C9E6B}">
      <dsp:nvSpPr>
        <dsp:cNvPr id="0" name=""/>
        <dsp:cNvSpPr/>
      </dsp:nvSpPr>
      <dsp:spPr>
        <a:xfrm>
          <a:off x="0" y="2096206"/>
          <a:ext cx="9993603"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Pancreas</a:t>
          </a:r>
        </a:p>
      </dsp:txBody>
      <dsp:txXfrm>
        <a:off x="27415" y="2123621"/>
        <a:ext cx="9938773" cy="506770"/>
      </dsp:txXfrm>
    </dsp:sp>
    <dsp:sp modelId="{8B765068-26D1-4EDE-BA73-E228642C93B3}">
      <dsp:nvSpPr>
        <dsp:cNvPr id="0" name=""/>
        <dsp:cNvSpPr/>
      </dsp:nvSpPr>
      <dsp:spPr>
        <a:xfrm>
          <a:off x="0" y="2657806"/>
          <a:ext cx="9993603"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Makes insulin (needed for glucose to enter cells and be converted to energy)</a:t>
          </a:r>
        </a:p>
      </dsp:txBody>
      <dsp:txXfrm>
        <a:off x="0" y="2657806"/>
        <a:ext cx="9993603" cy="496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26D16-A3D3-488E-B0D4-B4C42451A26B}">
      <dsp:nvSpPr>
        <dsp:cNvPr id="0" name=""/>
        <dsp:cNvSpPr/>
      </dsp:nvSpPr>
      <dsp:spPr>
        <a:xfrm>
          <a:off x="0" y="2951"/>
          <a:ext cx="9993603" cy="60627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Adrenal glands</a:t>
          </a:r>
        </a:p>
      </dsp:txBody>
      <dsp:txXfrm>
        <a:off x="29596" y="32547"/>
        <a:ext cx="9934411" cy="547085"/>
      </dsp:txXfrm>
    </dsp:sp>
    <dsp:sp modelId="{390016B7-B317-4F33-99AF-A43818A439F3}">
      <dsp:nvSpPr>
        <dsp:cNvPr id="0" name=""/>
        <dsp:cNvSpPr/>
      </dsp:nvSpPr>
      <dsp:spPr>
        <a:xfrm>
          <a:off x="0" y="609228"/>
          <a:ext cx="9993603"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solidFill>
                <a:schemeClr val="tx1">
                  <a:lumMod val="75000"/>
                  <a:lumOff val="25000"/>
                </a:schemeClr>
              </a:solidFill>
            </a:rPr>
            <a:t>Adrenaline-regulates HR, blood vessel diameter and component of the ‘fight-or-flight.’   </a:t>
          </a:r>
        </a:p>
        <a:p>
          <a:pPr marL="228600" lvl="1" indent="-228600" algn="l" defTabSz="889000">
            <a:lnSpc>
              <a:spcPct val="90000"/>
            </a:lnSpc>
            <a:spcBef>
              <a:spcPct val="0"/>
            </a:spcBef>
            <a:spcAft>
              <a:spcPct val="20000"/>
            </a:spcAft>
            <a:buChar char="•"/>
          </a:pPr>
          <a:r>
            <a:rPr lang="en-US" sz="2000" kern="1200">
              <a:solidFill>
                <a:schemeClr val="tx1">
                  <a:lumMod val="75000"/>
                  <a:lumOff val="25000"/>
                </a:schemeClr>
              </a:solidFill>
            </a:rPr>
            <a:t>Corticosteroids- manage stress, regulate salt and water balance, reduce inflammation</a:t>
          </a:r>
        </a:p>
      </dsp:txBody>
      <dsp:txXfrm>
        <a:off x="0" y="609228"/>
        <a:ext cx="9993603" cy="695520"/>
      </dsp:txXfrm>
    </dsp:sp>
    <dsp:sp modelId="{9DDF6682-E060-4B2C-AF88-0E8C60648956}">
      <dsp:nvSpPr>
        <dsp:cNvPr id="0" name=""/>
        <dsp:cNvSpPr/>
      </dsp:nvSpPr>
      <dsp:spPr>
        <a:xfrm>
          <a:off x="0" y="1304748"/>
          <a:ext cx="9993603" cy="58272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Sexual glands</a:t>
          </a:r>
        </a:p>
      </dsp:txBody>
      <dsp:txXfrm>
        <a:off x="28446" y="1333194"/>
        <a:ext cx="9936711" cy="525829"/>
      </dsp:txXfrm>
    </dsp:sp>
    <dsp:sp modelId="{081A29CB-7933-44C1-95E7-48DEEF0EE81D}">
      <dsp:nvSpPr>
        <dsp:cNvPr id="0" name=""/>
        <dsp:cNvSpPr/>
      </dsp:nvSpPr>
      <dsp:spPr>
        <a:xfrm>
          <a:off x="0" y="1887470"/>
          <a:ext cx="9993603"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solidFill>
                <a:schemeClr val="tx1">
                  <a:lumMod val="75000"/>
                  <a:lumOff val="25000"/>
                </a:schemeClr>
              </a:solidFill>
            </a:rPr>
            <a:t>Oestrogen and testosterone produce gender characteristics</a:t>
          </a:r>
        </a:p>
      </dsp:txBody>
      <dsp:txXfrm>
        <a:off x="0" y="1887470"/>
        <a:ext cx="9993603" cy="6955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BCE49-3143-48CD-996F-21C66BDC5197}">
      <dsp:nvSpPr>
        <dsp:cNvPr id="0" name=""/>
        <dsp:cNvSpPr/>
      </dsp:nvSpPr>
      <dsp:spPr>
        <a:xfrm>
          <a:off x="992" y="324205"/>
          <a:ext cx="3869531" cy="2321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Male Reproductive System</a:t>
          </a:r>
        </a:p>
      </dsp:txBody>
      <dsp:txXfrm>
        <a:off x="992" y="324205"/>
        <a:ext cx="3869531" cy="2321718"/>
      </dsp:txXfrm>
    </dsp:sp>
    <dsp:sp modelId="{063A1F93-3929-40C5-B746-4CF1B69B59FB}">
      <dsp:nvSpPr>
        <dsp:cNvPr id="0" name=""/>
        <dsp:cNvSpPr/>
      </dsp:nvSpPr>
      <dsp:spPr>
        <a:xfrm>
          <a:off x="4257476" y="324205"/>
          <a:ext cx="3869531" cy="232171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Female Reproductive System</a:t>
          </a:r>
        </a:p>
      </dsp:txBody>
      <dsp:txXfrm>
        <a:off x="4257476" y="324205"/>
        <a:ext cx="3869531" cy="232171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79A03-726B-4E7E-878D-058F35C8320E}">
      <dsp:nvSpPr>
        <dsp:cNvPr id="0" name=""/>
        <dsp:cNvSpPr/>
      </dsp:nvSpPr>
      <dsp:spPr>
        <a:xfrm>
          <a:off x="0" y="22251"/>
          <a:ext cx="9873802" cy="673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Labia majora </a:t>
          </a:r>
          <a:r>
            <a:rPr lang="en-US" sz="2200" b="0" kern="1200">
              <a:latin typeface="Calibri" panose="020F0502020204030204"/>
              <a:ea typeface="+mn-ea"/>
              <a:cs typeface="+mn-cs"/>
            </a:rPr>
            <a:t>- </a:t>
          </a:r>
          <a:r>
            <a:rPr lang="en-US" sz="2200" kern="1200">
              <a:latin typeface="Calibri" panose="020F0502020204030204"/>
              <a:ea typeface="+mn-ea"/>
              <a:cs typeface="+mn-cs"/>
            </a:rPr>
            <a:t>enclose and protect the other external reproductive organs </a:t>
          </a:r>
        </a:p>
      </dsp:txBody>
      <dsp:txXfrm>
        <a:off x="32898" y="55149"/>
        <a:ext cx="9808006" cy="608124"/>
      </dsp:txXfrm>
    </dsp:sp>
    <dsp:sp modelId="{E2C5A81F-BEE1-4484-9033-72CAA1615CBC}">
      <dsp:nvSpPr>
        <dsp:cNvPr id="0" name=""/>
        <dsp:cNvSpPr/>
      </dsp:nvSpPr>
      <dsp:spPr>
        <a:xfrm>
          <a:off x="0" y="799852"/>
          <a:ext cx="9873802" cy="6739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Labia minora - </a:t>
          </a:r>
          <a:r>
            <a:rPr lang="en-US" sz="2200" kern="1200"/>
            <a:t>surrounds the openings to the vagina and urethra.</a:t>
          </a:r>
        </a:p>
      </dsp:txBody>
      <dsp:txXfrm>
        <a:off x="32898" y="832750"/>
        <a:ext cx="9808006" cy="608124"/>
      </dsp:txXfrm>
    </dsp:sp>
    <dsp:sp modelId="{3F96DD1C-1E48-4A07-B660-63252D53539A}">
      <dsp:nvSpPr>
        <dsp:cNvPr id="0" name=""/>
        <dsp:cNvSpPr/>
      </dsp:nvSpPr>
      <dsp:spPr>
        <a:xfrm>
          <a:off x="0" y="1577451"/>
          <a:ext cx="9873802" cy="673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Clitoris - </a:t>
          </a:r>
          <a:r>
            <a:rPr lang="en-US" sz="2200" kern="1200"/>
            <a:t>sensitive protrusion that is comparable to the penis in males</a:t>
          </a:r>
        </a:p>
      </dsp:txBody>
      <dsp:txXfrm>
        <a:off x="32898" y="1610349"/>
        <a:ext cx="9808006" cy="6081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38A52-0E4A-40C2-915C-1624B96D9BB8}">
      <dsp:nvSpPr>
        <dsp:cNvPr id="0" name=""/>
        <dsp:cNvSpPr/>
      </dsp:nvSpPr>
      <dsp:spPr>
        <a:xfrm>
          <a:off x="2940" y="719471"/>
          <a:ext cx="2332512" cy="1399507"/>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Bone marrow</a:t>
          </a:r>
        </a:p>
      </dsp:txBody>
      <dsp:txXfrm>
        <a:off x="2940" y="719471"/>
        <a:ext cx="2332512" cy="1399507"/>
      </dsp:txXfrm>
    </dsp:sp>
    <dsp:sp modelId="{ED744C6E-EF55-43BA-99AF-D0E70F371BEF}">
      <dsp:nvSpPr>
        <dsp:cNvPr id="0" name=""/>
        <dsp:cNvSpPr/>
      </dsp:nvSpPr>
      <dsp:spPr>
        <a:xfrm>
          <a:off x="2568703" y="719471"/>
          <a:ext cx="2332512" cy="1399507"/>
        </a:xfrm>
        <a:prstGeom prst="rect">
          <a:avLst/>
        </a:prstGeom>
        <a:solidFill>
          <a:srgbClr val="5B9BD5">
            <a:hueOff val="-1689636"/>
            <a:satOff val="-4355"/>
            <a:lumOff val="-2941"/>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Lymph nodes</a:t>
          </a:r>
        </a:p>
      </dsp:txBody>
      <dsp:txXfrm>
        <a:off x="2568703" y="719471"/>
        <a:ext cx="2332512" cy="1399507"/>
      </dsp:txXfrm>
    </dsp:sp>
    <dsp:sp modelId="{7F88731E-7945-4A55-9420-A60659093DFD}">
      <dsp:nvSpPr>
        <dsp:cNvPr id="0" name=""/>
        <dsp:cNvSpPr/>
      </dsp:nvSpPr>
      <dsp:spPr>
        <a:xfrm>
          <a:off x="5134467" y="719471"/>
          <a:ext cx="2332512" cy="1399507"/>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Thymus gland</a:t>
          </a:r>
        </a:p>
      </dsp:txBody>
      <dsp:txXfrm>
        <a:off x="5134467" y="719471"/>
        <a:ext cx="2332512" cy="1399507"/>
      </dsp:txXfrm>
    </dsp:sp>
    <dsp:sp modelId="{578B2E03-AC48-45A0-81B0-F370E1049F01}">
      <dsp:nvSpPr>
        <dsp:cNvPr id="0" name=""/>
        <dsp:cNvSpPr/>
      </dsp:nvSpPr>
      <dsp:spPr>
        <a:xfrm>
          <a:off x="7700231" y="719471"/>
          <a:ext cx="2332512" cy="1399507"/>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Spleen</a:t>
          </a:r>
        </a:p>
      </dsp:txBody>
      <dsp:txXfrm>
        <a:off x="7700231" y="719471"/>
        <a:ext cx="2332512" cy="139950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AB1F7-8B87-4AD3-8EF4-A20BF7B55AA9}">
      <dsp:nvSpPr>
        <dsp:cNvPr id="0" name=""/>
        <dsp:cNvSpPr/>
      </dsp:nvSpPr>
      <dsp:spPr>
        <a:xfrm>
          <a:off x="3354" y="625417"/>
          <a:ext cx="1816035" cy="108962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groin</a:t>
          </a:r>
        </a:p>
      </dsp:txBody>
      <dsp:txXfrm>
        <a:off x="3354" y="625417"/>
        <a:ext cx="1816035" cy="1089621"/>
      </dsp:txXfrm>
    </dsp:sp>
    <dsp:sp modelId="{719B831F-8D8E-4EC9-89D4-A8380582E7A3}">
      <dsp:nvSpPr>
        <dsp:cNvPr id="0" name=""/>
        <dsp:cNvSpPr/>
      </dsp:nvSpPr>
      <dsp:spPr>
        <a:xfrm>
          <a:off x="2000992" y="625417"/>
          <a:ext cx="1816035" cy="1089621"/>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Armpits</a:t>
          </a:r>
        </a:p>
      </dsp:txBody>
      <dsp:txXfrm>
        <a:off x="2000992" y="625417"/>
        <a:ext cx="1816035" cy="1089621"/>
      </dsp:txXfrm>
    </dsp:sp>
    <dsp:sp modelId="{2C5728AA-6170-480F-9556-B8E21C94BE28}">
      <dsp:nvSpPr>
        <dsp:cNvPr id="0" name=""/>
        <dsp:cNvSpPr/>
      </dsp:nvSpPr>
      <dsp:spPr>
        <a:xfrm>
          <a:off x="3998631" y="625417"/>
          <a:ext cx="1816035" cy="108962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Below the chin</a:t>
          </a:r>
        </a:p>
      </dsp:txBody>
      <dsp:txXfrm>
        <a:off x="3998631" y="625417"/>
        <a:ext cx="1816035" cy="1089621"/>
      </dsp:txXfrm>
    </dsp:sp>
    <dsp:sp modelId="{F1373988-1FC7-4893-8417-6E487C2CFDD2}">
      <dsp:nvSpPr>
        <dsp:cNvPr id="0" name=""/>
        <dsp:cNvSpPr/>
      </dsp:nvSpPr>
      <dsp:spPr>
        <a:xfrm>
          <a:off x="5996270" y="625417"/>
          <a:ext cx="1816035" cy="108962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Abdomen</a:t>
          </a:r>
        </a:p>
      </dsp:txBody>
      <dsp:txXfrm>
        <a:off x="5996270" y="625417"/>
        <a:ext cx="1816035" cy="1089621"/>
      </dsp:txXfrm>
    </dsp:sp>
    <dsp:sp modelId="{9271700E-30EF-40D7-9B19-7F0C7F3066DB}">
      <dsp:nvSpPr>
        <dsp:cNvPr id="0" name=""/>
        <dsp:cNvSpPr/>
      </dsp:nvSpPr>
      <dsp:spPr>
        <a:xfrm>
          <a:off x="7993909" y="625417"/>
          <a:ext cx="1816035" cy="108962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Chest</a:t>
          </a:r>
        </a:p>
      </dsp:txBody>
      <dsp:txXfrm>
        <a:off x="7993909" y="625417"/>
        <a:ext cx="1816035" cy="108962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79A03-726B-4E7E-878D-058F35C8320E}">
      <dsp:nvSpPr>
        <dsp:cNvPr id="0" name=""/>
        <dsp:cNvSpPr/>
      </dsp:nvSpPr>
      <dsp:spPr>
        <a:xfrm>
          <a:off x="0" y="29366"/>
          <a:ext cx="9873802" cy="804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Leukemia</a:t>
          </a:r>
        </a:p>
      </dsp:txBody>
      <dsp:txXfrm>
        <a:off x="39295" y="68661"/>
        <a:ext cx="9795212" cy="726370"/>
      </dsp:txXfrm>
    </dsp:sp>
    <dsp:sp modelId="{6D61FFA0-44B8-42E9-B805-902F5F925AC0}">
      <dsp:nvSpPr>
        <dsp:cNvPr id="0" name=""/>
        <dsp:cNvSpPr/>
      </dsp:nvSpPr>
      <dsp:spPr>
        <a:xfrm>
          <a:off x="0" y="834326"/>
          <a:ext cx="987380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4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Cancer of the blood, in which the bone marrow makes abnormal white blood cells</a:t>
          </a:r>
        </a:p>
      </dsp:txBody>
      <dsp:txXfrm>
        <a:off x="0" y="834326"/>
        <a:ext cx="9873802" cy="712080"/>
      </dsp:txXfrm>
    </dsp:sp>
    <dsp:sp modelId="{E2C5A81F-BEE1-4484-9033-72CAA1615CBC}">
      <dsp:nvSpPr>
        <dsp:cNvPr id="0" name=""/>
        <dsp:cNvSpPr/>
      </dsp:nvSpPr>
      <dsp:spPr>
        <a:xfrm>
          <a:off x="0" y="1546406"/>
          <a:ext cx="9873802" cy="804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Infection</a:t>
          </a:r>
        </a:p>
      </dsp:txBody>
      <dsp:txXfrm>
        <a:off x="39295" y="1585701"/>
        <a:ext cx="9795212" cy="726370"/>
      </dsp:txXfrm>
    </dsp:sp>
    <dsp:sp modelId="{A86694BB-C105-41B5-93C0-0871B41A2779}">
      <dsp:nvSpPr>
        <dsp:cNvPr id="0" name=""/>
        <dsp:cNvSpPr/>
      </dsp:nvSpPr>
      <dsp:spPr>
        <a:xfrm>
          <a:off x="0" y="2351366"/>
          <a:ext cx="987380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4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Infection may cause swollen lymph nodes </a:t>
          </a:r>
        </a:p>
      </dsp:txBody>
      <dsp:txXfrm>
        <a:off x="0" y="2351366"/>
        <a:ext cx="9873802" cy="7120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6F1C5-2F8B-465C-867B-ED1B03B8BF3F}">
      <dsp:nvSpPr>
        <dsp:cNvPr id="0" name=""/>
        <dsp:cNvSpPr/>
      </dsp:nvSpPr>
      <dsp:spPr>
        <a:xfrm>
          <a:off x="0" y="1852"/>
          <a:ext cx="9873802" cy="748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Aplastic Anemia</a:t>
          </a:r>
        </a:p>
      </dsp:txBody>
      <dsp:txXfrm>
        <a:off x="36553" y="38405"/>
        <a:ext cx="9800696" cy="675694"/>
      </dsp:txXfrm>
    </dsp:sp>
    <dsp:sp modelId="{1F766316-913B-45F2-B6E4-F39D59A46481}">
      <dsp:nvSpPr>
        <dsp:cNvPr id="0" name=""/>
        <dsp:cNvSpPr/>
      </dsp:nvSpPr>
      <dsp:spPr>
        <a:xfrm>
          <a:off x="0" y="750652"/>
          <a:ext cx="9873802"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4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The bone marrow doesn’t make red blood cells</a:t>
          </a:r>
        </a:p>
      </dsp:txBody>
      <dsp:txXfrm>
        <a:off x="0" y="750652"/>
        <a:ext cx="9873802" cy="662400"/>
      </dsp:txXfrm>
    </dsp:sp>
    <dsp:sp modelId="{9BB7767A-009A-4085-9C60-AC54BF2A44AA}">
      <dsp:nvSpPr>
        <dsp:cNvPr id="0" name=""/>
        <dsp:cNvSpPr/>
      </dsp:nvSpPr>
      <dsp:spPr>
        <a:xfrm>
          <a:off x="0" y="1413052"/>
          <a:ext cx="9873802" cy="748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Cancer</a:t>
          </a:r>
        </a:p>
      </dsp:txBody>
      <dsp:txXfrm>
        <a:off x="36553" y="1449605"/>
        <a:ext cx="9800696" cy="675694"/>
      </dsp:txXfrm>
    </dsp:sp>
    <dsp:sp modelId="{DCEEE065-926C-4AEC-BD06-AF795EA00264}">
      <dsp:nvSpPr>
        <dsp:cNvPr id="0" name=""/>
        <dsp:cNvSpPr/>
      </dsp:nvSpPr>
      <dsp:spPr>
        <a:xfrm>
          <a:off x="0" y="2161852"/>
          <a:ext cx="9873802"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4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Tumors may block lymphatic ducts or even metastasise to lymph nodes</a:t>
          </a:r>
        </a:p>
      </dsp:txBody>
      <dsp:txXfrm>
        <a:off x="0" y="2161852"/>
        <a:ext cx="9873802" cy="6624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E9EE8-299C-4A8F-B2E1-B8B338239605}">
      <dsp:nvSpPr>
        <dsp:cNvPr id="0" name=""/>
        <dsp:cNvSpPr/>
      </dsp:nvSpPr>
      <dsp:spPr>
        <a:xfrm>
          <a:off x="0" y="2743"/>
          <a:ext cx="9880311" cy="5335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Eyes</a:t>
          </a:r>
        </a:p>
      </dsp:txBody>
      <dsp:txXfrm>
        <a:off x="26044" y="28787"/>
        <a:ext cx="9828223" cy="481431"/>
      </dsp:txXfrm>
    </dsp:sp>
    <dsp:sp modelId="{22FC9590-46C8-4FF7-BA62-488D93FF8AEE}">
      <dsp:nvSpPr>
        <dsp:cNvPr id="0" name=""/>
        <dsp:cNvSpPr/>
      </dsp:nvSpPr>
      <dsp:spPr>
        <a:xfrm>
          <a:off x="0" y="536263"/>
          <a:ext cx="9880311"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700"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Receives, focuses, and transmits light that helps us see (vision)</a:t>
          </a:r>
        </a:p>
      </dsp:txBody>
      <dsp:txXfrm>
        <a:off x="0" y="536263"/>
        <a:ext cx="9880311" cy="397440"/>
      </dsp:txXfrm>
    </dsp:sp>
    <dsp:sp modelId="{B59F189B-1049-4FCE-BAF6-E529D8B94E7F}">
      <dsp:nvSpPr>
        <dsp:cNvPr id="0" name=""/>
        <dsp:cNvSpPr/>
      </dsp:nvSpPr>
      <dsp:spPr>
        <a:xfrm>
          <a:off x="0" y="933703"/>
          <a:ext cx="9880311" cy="53351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Ears</a:t>
          </a:r>
        </a:p>
      </dsp:txBody>
      <dsp:txXfrm>
        <a:off x="26044" y="959747"/>
        <a:ext cx="9828223" cy="481431"/>
      </dsp:txXfrm>
    </dsp:sp>
    <dsp:sp modelId="{9138166B-AD94-474D-8C23-70C47C555006}">
      <dsp:nvSpPr>
        <dsp:cNvPr id="0" name=""/>
        <dsp:cNvSpPr/>
      </dsp:nvSpPr>
      <dsp:spPr>
        <a:xfrm>
          <a:off x="0" y="1467222"/>
          <a:ext cx="9880311"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700"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Receives sound waves (hearing)</a:t>
          </a:r>
        </a:p>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Maintains balance (equilibrium)</a:t>
          </a:r>
        </a:p>
      </dsp:txBody>
      <dsp:txXfrm>
        <a:off x="0" y="1467222"/>
        <a:ext cx="9880311" cy="7452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1CB1C-3DDD-4B00-B819-38D6CF363D55}">
      <dsp:nvSpPr>
        <dsp:cNvPr id="0" name=""/>
        <dsp:cNvSpPr/>
      </dsp:nvSpPr>
      <dsp:spPr>
        <a:xfrm>
          <a:off x="0" y="195352"/>
          <a:ext cx="3025738" cy="1815443"/>
        </a:xfrm>
        <a:prstGeom prst="round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panose="020F0502020204030204"/>
              <a:ea typeface="+mn-ea"/>
              <a:cs typeface="+mn-cs"/>
            </a:rPr>
            <a:t>Vision</a:t>
          </a:r>
        </a:p>
      </dsp:txBody>
      <dsp:txXfrm>
        <a:off x="88623" y="283975"/>
        <a:ext cx="2848492" cy="1638197"/>
      </dsp:txXfrm>
    </dsp:sp>
    <dsp:sp modelId="{45C7D521-CA19-4B39-948D-0CD99E971B63}">
      <dsp:nvSpPr>
        <dsp:cNvPr id="0" name=""/>
        <dsp:cNvSpPr/>
      </dsp:nvSpPr>
      <dsp:spPr>
        <a:xfrm>
          <a:off x="3328312" y="195352"/>
          <a:ext cx="3025738" cy="1815443"/>
        </a:xfrm>
        <a:prstGeom prst="round2Diag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panose="020F0502020204030204"/>
              <a:ea typeface="+mn-ea"/>
              <a:cs typeface="+mn-cs"/>
            </a:rPr>
            <a:t>Hearing</a:t>
          </a:r>
        </a:p>
      </dsp:txBody>
      <dsp:txXfrm>
        <a:off x="3416935" y="283975"/>
        <a:ext cx="2848492" cy="1638197"/>
      </dsp:txXfrm>
    </dsp:sp>
    <dsp:sp modelId="{F032FFAA-9B9B-4512-A351-D37786D9848F}">
      <dsp:nvSpPr>
        <dsp:cNvPr id="0" name=""/>
        <dsp:cNvSpPr/>
      </dsp:nvSpPr>
      <dsp:spPr>
        <a:xfrm>
          <a:off x="6656624" y="195352"/>
          <a:ext cx="3025738" cy="1815443"/>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Equilibrium</a:t>
          </a:r>
        </a:p>
      </dsp:txBody>
      <dsp:txXfrm>
        <a:off x="6745247" y="283975"/>
        <a:ext cx="2848492" cy="1638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DDC61-1B8E-4FF7-BA51-B870D68B933A}">
      <dsp:nvSpPr>
        <dsp:cNvPr id="0" name=""/>
        <dsp:cNvSpPr/>
      </dsp:nvSpPr>
      <dsp:spPr>
        <a:xfrm>
          <a:off x="0" y="2860"/>
          <a:ext cx="9776645" cy="538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Cells</a:t>
          </a:r>
        </a:p>
      </dsp:txBody>
      <dsp:txXfrm>
        <a:off x="26273" y="29133"/>
        <a:ext cx="9724099" cy="485654"/>
      </dsp:txXfrm>
    </dsp:sp>
    <dsp:sp modelId="{812FA9E7-6843-4A1F-9171-B174E0B6188D}">
      <dsp:nvSpPr>
        <dsp:cNvPr id="0" name=""/>
        <dsp:cNvSpPr/>
      </dsp:nvSpPr>
      <dsp:spPr>
        <a:xfrm>
          <a:off x="0" y="541060"/>
          <a:ext cx="977664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0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The basic unit of life</a:t>
          </a:r>
        </a:p>
      </dsp:txBody>
      <dsp:txXfrm>
        <a:off x="0" y="541060"/>
        <a:ext cx="9776645" cy="380880"/>
      </dsp:txXfrm>
    </dsp:sp>
    <dsp:sp modelId="{358AEE51-313E-4572-9C4C-DA98797DFD0E}">
      <dsp:nvSpPr>
        <dsp:cNvPr id="0" name=""/>
        <dsp:cNvSpPr/>
      </dsp:nvSpPr>
      <dsp:spPr>
        <a:xfrm>
          <a:off x="0" y="921940"/>
          <a:ext cx="9776645" cy="538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Tissues</a:t>
          </a:r>
        </a:p>
      </dsp:txBody>
      <dsp:txXfrm>
        <a:off x="26273" y="948213"/>
        <a:ext cx="9724099" cy="485654"/>
      </dsp:txXfrm>
    </dsp:sp>
    <dsp:sp modelId="{27AA7A44-D897-4174-B145-B2A59213A687}">
      <dsp:nvSpPr>
        <dsp:cNvPr id="0" name=""/>
        <dsp:cNvSpPr/>
      </dsp:nvSpPr>
      <dsp:spPr>
        <a:xfrm>
          <a:off x="0" y="1460140"/>
          <a:ext cx="977664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0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Clusters of cells performing a similar function</a:t>
          </a:r>
        </a:p>
      </dsp:txBody>
      <dsp:txXfrm>
        <a:off x="0" y="1460140"/>
        <a:ext cx="9776645" cy="38088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EDF5F-0644-4CB2-9ECD-81E4D43BDE0C}">
      <dsp:nvSpPr>
        <dsp:cNvPr id="0" name=""/>
        <dsp:cNvSpPr/>
      </dsp:nvSpPr>
      <dsp:spPr>
        <a:xfrm>
          <a:off x="0" y="182344"/>
          <a:ext cx="9766010" cy="6717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Tongue</a:t>
          </a:r>
        </a:p>
      </dsp:txBody>
      <dsp:txXfrm>
        <a:off x="32794" y="215138"/>
        <a:ext cx="9700422" cy="606207"/>
      </dsp:txXfrm>
    </dsp:sp>
    <dsp:sp modelId="{DBF5F1AB-738E-4029-BE78-B6A189B1BEEF}">
      <dsp:nvSpPr>
        <dsp:cNvPr id="0" name=""/>
        <dsp:cNvSpPr/>
      </dsp:nvSpPr>
      <dsp:spPr>
        <a:xfrm>
          <a:off x="0" y="854139"/>
          <a:ext cx="9766010" cy="185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071" tIns="27940" rIns="156464" bIns="27940" numCol="1" spcCol="1270" anchor="t" anchorCtr="0">
          <a:noAutofit/>
        </a:bodyPr>
        <a:lstStyle/>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Helps in tasting</a:t>
          </a:r>
        </a:p>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Chewing</a:t>
          </a:r>
        </a:p>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Swallowing food</a:t>
          </a:r>
        </a:p>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Speech</a:t>
          </a:r>
        </a:p>
      </dsp:txBody>
      <dsp:txXfrm>
        <a:off x="0" y="854139"/>
        <a:ext cx="9766010" cy="18500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D7D71-3A43-4FF3-9F6C-180B04E30A9F}">
      <dsp:nvSpPr>
        <dsp:cNvPr id="0" name=""/>
        <dsp:cNvSpPr/>
      </dsp:nvSpPr>
      <dsp:spPr>
        <a:xfrm>
          <a:off x="0" y="216446"/>
          <a:ext cx="9766010" cy="6881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Nose</a:t>
          </a:r>
        </a:p>
      </dsp:txBody>
      <dsp:txXfrm>
        <a:off x="33593" y="250039"/>
        <a:ext cx="9698824" cy="620963"/>
      </dsp:txXfrm>
    </dsp:sp>
    <dsp:sp modelId="{2A3DA301-C42E-48CE-A737-650E3C3A3275}">
      <dsp:nvSpPr>
        <dsp:cNvPr id="0" name=""/>
        <dsp:cNvSpPr/>
      </dsp:nvSpPr>
      <dsp:spPr>
        <a:xfrm>
          <a:off x="0" y="904595"/>
          <a:ext cx="9766010" cy="1379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071" tIns="27940" rIns="156464" bIns="27940" numCol="1" spcCol="1270" anchor="t" anchorCtr="0">
          <a:noAutofit/>
        </a:bodyPr>
        <a:lstStyle/>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Allows air to enter the body</a:t>
          </a:r>
        </a:p>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Filters debris</a:t>
          </a:r>
        </a:p>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Primary organ for smelling</a:t>
          </a:r>
        </a:p>
      </dsp:txBody>
      <dsp:txXfrm>
        <a:off x="0" y="904595"/>
        <a:ext cx="9766010" cy="137913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2C725-2EF1-4DED-85AC-E56C19F47A60}">
      <dsp:nvSpPr>
        <dsp:cNvPr id="0" name=""/>
        <dsp:cNvSpPr/>
      </dsp:nvSpPr>
      <dsp:spPr>
        <a:xfrm>
          <a:off x="451956" y="512"/>
          <a:ext cx="2945788" cy="1767473"/>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Physical wellbeing</a:t>
          </a:r>
        </a:p>
      </dsp:txBody>
      <dsp:txXfrm>
        <a:off x="451956" y="512"/>
        <a:ext cx="2945788" cy="1767473"/>
      </dsp:txXfrm>
    </dsp:sp>
    <dsp:sp modelId="{9A250D43-5536-4226-881E-E531D540F7AA}">
      <dsp:nvSpPr>
        <dsp:cNvPr id="0" name=""/>
        <dsp:cNvSpPr/>
      </dsp:nvSpPr>
      <dsp:spPr>
        <a:xfrm>
          <a:off x="3692324" y="512"/>
          <a:ext cx="2945788" cy="1767473"/>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Psychological wellbeing</a:t>
          </a:r>
        </a:p>
      </dsp:txBody>
      <dsp:txXfrm>
        <a:off x="3692324" y="512"/>
        <a:ext cx="2945788" cy="1767473"/>
      </dsp:txXfrm>
    </dsp:sp>
    <dsp:sp modelId="{E6B7C722-CB08-49B8-98BE-D463E5D6475F}">
      <dsp:nvSpPr>
        <dsp:cNvPr id="0" name=""/>
        <dsp:cNvSpPr/>
      </dsp:nvSpPr>
      <dsp:spPr>
        <a:xfrm>
          <a:off x="6932691" y="512"/>
          <a:ext cx="2945788" cy="1767473"/>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Mental health wellbeing</a:t>
          </a:r>
        </a:p>
      </dsp:txBody>
      <dsp:txXfrm>
        <a:off x="6932691" y="512"/>
        <a:ext cx="2945788" cy="176747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EB1AD-B60C-4D57-8E1C-5D486B2C763A}">
      <dsp:nvSpPr>
        <dsp:cNvPr id="0" name=""/>
        <dsp:cNvSpPr/>
      </dsp:nvSpPr>
      <dsp:spPr>
        <a:xfrm>
          <a:off x="1983341" y="1276"/>
          <a:ext cx="1863810" cy="101037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Recognising</a:t>
          </a:r>
        </a:p>
      </dsp:txBody>
      <dsp:txXfrm>
        <a:off x="2032663" y="50598"/>
        <a:ext cx="1765166" cy="911728"/>
      </dsp:txXfrm>
    </dsp:sp>
    <dsp:sp modelId="{14357110-0ECE-4ACE-8300-E8CAE3CAD530}">
      <dsp:nvSpPr>
        <dsp:cNvPr id="0" name=""/>
        <dsp:cNvSpPr/>
      </dsp:nvSpPr>
      <dsp:spPr>
        <a:xfrm>
          <a:off x="1684001" y="605898"/>
          <a:ext cx="2695423" cy="2695423"/>
        </a:xfrm>
        <a:custGeom>
          <a:avLst/>
          <a:gdLst/>
          <a:ahLst/>
          <a:cxnLst/>
          <a:rect l="0" t="0" r="0" b="0"/>
          <a:pathLst>
            <a:path>
              <a:moveTo>
                <a:pt x="2348331" y="444890"/>
              </a:moveTo>
              <a:arcTo wR="1347711" hR="1347711" stAng="19076475" swAng="2057659"/>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BF3B8D1-C3D4-4F8B-91F1-E2996F49ABA9}">
      <dsp:nvSpPr>
        <dsp:cNvPr id="0" name=""/>
        <dsp:cNvSpPr/>
      </dsp:nvSpPr>
      <dsp:spPr>
        <a:xfrm>
          <a:off x="3068389" y="2022828"/>
          <a:ext cx="2311343" cy="101037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Reporting</a:t>
          </a:r>
        </a:p>
      </dsp:txBody>
      <dsp:txXfrm>
        <a:off x="3117711" y="2072150"/>
        <a:ext cx="2212699" cy="911728"/>
      </dsp:txXfrm>
    </dsp:sp>
    <dsp:sp modelId="{2227709B-FE1C-4B75-B6AE-A7B2F86B784B}">
      <dsp:nvSpPr>
        <dsp:cNvPr id="0" name=""/>
        <dsp:cNvSpPr/>
      </dsp:nvSpPr>
      <dsp:spPr>
        <a:xfrm>
          <a:off x="1558034" y="674283"/>
          <a:ext cx="2695423" cy="2695423"/>
        </a:xfrm>
        <a:custGeom>
          <a:avLst/>
          <a:gdLst/>
          <a:ahLst/>
          <a:cxnLst/>
          <a:rect l="0" t="0" r="0" b="0"/>
          <a:pathLst>
            <a:path>
              <a:moveTo>
                <a:pt x="1943400" y="2556629"/>
              </a:moveTo>
              <a:arcTo wR="1347711" hR="1347711" stAng="3826105" swAng="3147795"/>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883732D-CE46-4691-9071-E0BE186BDB50}">
      <dsp:nvSpPr>
        <dsp:cNvPr id="0" name=""/>
        <dsp:cNvSpPr/>
      </dsp:nvSpPr>
      <dsp:spPr>
        <a:xfrm>
          <a:off x="437889" y="2022827"/>
          <a:ext cx="2311343" cy="101037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Documenting</a:t>
          </a:r>
        </a:p>
      </dsp:txBody>
      <dsp:txXfrm>
        <a:off x="487211" y="2072149"/>
        <a:ext cx="2212699" cy="911728"/>
      </dsp:txXfrm>
    </dsp:sp>
    <dsp:sp modelId="{6741A311-B620-4ADA-AABF-317918552E50}">
      <dsp:nvSpPr>
        <dsp:cNvPr id="0" name=""/>
        <dsp:cNvSpPr/>
      </dsp:nvSpPr>
      <dsp:spPr>
        <a:xfrm>
          <a:off x="1439942" y="614263"/>
          <a:ext cx="2695423" cy="2695423"/>
        </a:xfrm>
        <a:custGeom>
          <a:avLst/>
          <a:gdLst/>
          <a:ahLst/>
          <a:cxnLst/>
          <a:rect l="0" t="0" r="0" b="0"/>
          <a:pathLst>
            <a:path>
              <a:moveTo>
                <a:pt x="13652" y="1156369"/>
              </a:moveTo>
              <a:arcTo wR="1347711" hR="1347711" stAng="11289732" swAng="2066803"/>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2C725-2EF1-4DED-85AC-E56C19F47A60}">
      <dsp:nvSpPr>
        <dsp:cNvPr id="0" name=""/>
        <dsp:cNvSpPr/>
      </dsp:nvSpPr>
      <dsp:spPr>
        <a:xfrm>
          <a:off x="958" y="13972"/>
          <a:ext cx="3738049" cy="22428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Physical changes</a:t>
          </a:r>
        </a:p>
      </dsp:txBody>
      <dsp:txXfrm>
        <a:off x="958" y="13972"/>
        <a:ext cx="3738049" cy="2242829"/>
      </dsp:txXfrm>
    </dsp:sp>
    <dsp:sp modelId="{9A250D43-5536-4226-881E-E531D540F7AA}">
      <dsp:nvSpPr>
        <dsp:cNvPr id="0" name=""/>
        <dsp:cNvSpPr/>
      </dsp:nvSpPr>
      <dsp:spPr>
        <a:xfrm>
          <a:off x="4112812" y="13972"/>
          <a:ext cx="3738049" cy="224282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Mood changes</a:t>
          </a:r>
        </a:p>
      </dsp:txBody>
      <dsp:txXfrm>
        <a:off x="4112812" y="13972"/>
        <a:ext cx="3738049" cy="224282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9B7E6-1EF9-4D8A-AEF9-86B621CB74F9}">
      <dsp:nvSpPr>
        <dsp:cNvPr id="0" name=""/>
        <dsp:cNvSpPr/>
      </dsp:nvSpPr>
      <dsp:spPr>
        <a:xfrm>
          <a:off x="0" y="33885"/>
          <a:ext cx="9662778"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Acute pain</a:t>
          </a:r>
        </a:p>
      </dsp:txBody>
      <dsp:txXfrm>
        <a:off x="26501" y="60386"/>
        <a:ext cx="9609776" cy="489878"/>
      </dsp:txXfrm>
    </dsp:sp>
    <dsp:sp modelId="{84598859-5093-4534-842D-BF653A268E74}">
      <dsp:nvSpPr>
        <dsp:cNvPr id="0" name=""/>
        <dsp:cNvSpPr/>
      </dsp:nvSpPr>
      <dsp:spPr>
        <a:xfrm>
          <a:off x="0" y="576765"/>
          <a:ext cx="9662778"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7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Limited duration</a:t>
          </a:r>
          <a:endParaRPr lang="en-US" sz="2200" kern="1200" dirty="0">
            <a:solidFill>
              <a:schemeClr val="tx1">
                <a:lumMod val="75000"/>
                <a:lumOff val="25000"/>
              </a:schemeClr>
            </a:solidFill>
          </a:endParaRPr>
        </a:p>
      </dsp:txBody>
      <dsp:txXfrm>
        <a:off x="0" y="576765"/>
        <a:ext cx="9662778" cy="480240"/>
      </dsp:txXfrm>
    </dsp:sp>
    <dsp:sp modelId="{97FC008C-258B-47C5-BF02-200DFE0A63D0}">
      <dsp:nvSpPr>
        <dsp:cNvPr id="0" name=""/>
        <dsp:cNvSpPr/>
      </dsp:nvSpPr>
      <dsp:spPr>
        <a:xfrm>
          <a:off x="0" y="1057005"/>
          <a:ext cx="9662778"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Chronic pain</a:t>
          </a:r>
        </a:p>
      </dsp:txBody>
      <dsp:txXfrm>
        <a:off x="26501" y="1083506"/>
        <a:ext cx="9609776" cy="489878"/>
      </dsp:txXfrm>
    </dsp:sp>
    <dsp:sp modelId="{AA98CCE1-2846-4DBB-BC15-B79B396C2846}">
      <dsp:nvSpPr>
        <dsp:cNvPr id="0" name=""/>
        <dsp:cNvSpPr/>
      </dsp:nvSpPr>
      <dsp:spPr>
        <a:xfrm>
          <a:off x="0" y="1599885"/>
          <a:ext cx="9662778"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7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Longer duration and often resistant to medication</a:t>
          </a:r>
          <a:endParaRPr lang="en-US" sz="2200" kern="1200" dirty="0">
            <a:solidFill>
              <a:schemeClr val="tx1">
                <a:lumMod val="75000"/>
                <a:lumOff val="25000"/>
              </a:schemeClr>
            </a:solidFill>
          </a:endParaRPr>
        </a:p>
      </dsp:txBody>
      <dsp:txXfrm>
        <a:off x="0" y="1599885"/>
        <a:ext cx="9662778" cy="48024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A9557-A697-4485-B9B0-A8521FDB08A7}">
      <dsp:nvSpPr>
        <dsp:cNvPr id="0" name=""/>
        <dsp:cNvSpPr/>
      </dsp:nvSpPr>
      <dsp:spPr>
        <a:xfrm>
          <a:off x="0" y="1158"/>
          <a:ext cx="9770771" cy="653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SzPts val="1100"/>
            <a:buFont typeface="Wingdings" panose="05000000000000000000" pitchFamily="2" charset="2"/>
            <a:buNone/>
          </a:pPr>
          <a:r>
            <a:rPr lang="en-AU" sz="2200" kern="1200"/>
            <a:t>Emotional responses, e.g. anger, anxiety, despair</a:t>
          </a:r>
          <a:endParaRPr lang="en-US" sz="2200" kern="1200"/>
        </a:p>
      </dsp:txBody>
      <dsp:txXfrm>
        <a:off x="31885" y="33043"/>
        <a:ext cx="9707001" cy="589390"/>
      </dsp:txXfrm>
    </dsp:sp>
    <dsp:sp modelId="{9DD3BF3B-B7B7-4BCA-BC09-A352C6409142}">
      <dsp:nvSpPr>
        <dsp:cNvPr id="0" name=""/>
        <dsp:cNvSpPr/>
      </dsp:nvSpPr>
      <dsp:spPr>
        <a:xfrm>
          <a:off x="0" y="665104"/>
          <a:ext cx="9770771" cy="6531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SzPts val="1100"/>
            <a:buFont typeface="Wingdings" panose="05000000000000000000" pitchFamily="2" charset="2"/>
            <a:buNone/>
          </a:pPr>
          <a:r>
            <a:rPr lang="en-AU" sz="2200" kern="1200"/>
            <a:t>Feeling disempowered for not being able to do certain tasks due to the pain and discomfort</a:t>
          </a:r>
          <a:endParaRPr lang="en-US" sz="2200" kern="1200"/>
        </a:p>
      </dsp:txBody>
      <dsp:txXfrm>
        <a:off x="31885" y="696989"/>
        <a:ext cx="9707001" cy="589390"/>
      </dsp:txXfrm>
    </dsp:sp>
    <dsp:sp modelId="{5ED75D8B-EB9D-4641-9275-79F5C423619E}">
      <dsp:nvSpPr>
        <dsp:cNvPr id="0" name=""/>
        <dsp:cNvSpPr/>
      </dsp:nvSpPr>
      <dsp:spPr>
        <a:xfrm>
          <a:off x="0" y="1329050"/>
          <a:ext cx="9770771" cy="6531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SzPts val="1100"/>
            <a:buFont typeface="Wingdings" panose="05000000000000000000" pitchFamily="2" charset="2"/>
            <a:buNone/>
          </a:pPr>
          <a:r>
            <a:rPr lang="en-AU" sz="2200" kern="1200"/>
            <a:t>Feeling isolated </a:t>
          </a:r>
          <a:endParaRPr lang="en-US" sz="2200" kern="1200"/>
        </a:p>
      </dsp:txBody>
      <dsp:txXfrm>
        <a:off x="31885" y="1360935"/>
        <a:ext cx="9707001" cy="589390"/>
      </dsp:txXfrm>
    </dsp:sp>
    <dsp:sp modelId="{49E5CE6D-19B3-4A05-A09C-5B6FB6030BD9}">
      <dsp:nvSpPr>
        <dsp:cNvPr id="0" name=""/>
        <dsp:cNvSpPr/>
      </dsp:nvSpPr>
      <dsp:spPr>
        <a:xfrm>
          <a:off x="0" y="1992996"/>
          <a:ext cx="9770771" cy="6531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SzPts val="1100"/>
            <a:buFont typeface="Wingdings" panose="05000000000000000000" pitchFamily="2" charset="2"/>
            <a:buNone/>
          </a:pPr>
          <a:r>
            <a:rPr lang="en-AU" sz="2200" kern="1200"/>
            <a:t>Behaviours of concern, e.g. self-injury</a:t>
          </a:r>
          <a:endParaRPr lang="en-US" sz="2200" kern="1200"/>
        </a:p>
      </dsp:txBody>
      <dsp:txXfrm>
        <a:off x="31885" y="2024881"/>
        <a:ext cx="9707001" cy="58939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056B2-3850-42D7-9398-F18E00FCFA7A}">
      <dsp:nvSpPr>
        <dsp:cNvPr id="0" name=""/>
        <dsp:cNvSpPr/>
      </dsp:nvSpPr>
      <dsp:spPr>
        <a:xfrm>
          <a:off x="3350" y="302010"/>
          <a:ext cx="1814018" cy="108841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Arthritis</a:t>
          </a:r>
          <a:endParaRPr lang="en-US" sz="2200" kern="1200" dirty="0"/>
        </a:p>
      </dsp:txBody>
      <dsp:txXfrm>
        <a:off x="3350" y="302010"/>
        <a:ext cx="1814018" cy="1088411"/>
      </dsp:txXfrm>
    </dsp:sp>
    <dsp:sp modelId="{51C573E9-88FC-4692-BF98-85D669D2D60C}">
      <dsp:nvSpPr>
        <dsp:cNvPr id="0" name=""/>
        <dsp:cNvSpPr/>
      </dsp:nvSpPr>
      <dsp:spPr>
        <a:xfrm>
          <a:off x="1998771" y="302010"/>
          <a:ext cx="1814018" cy="1088411"/>
        </a:xfrm>
        <a:prstGeom prst="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Fibromyalgia</a:t>
          </a:r>
          <a:endParaRPr lang="en-US" sz="2200" kern="1200" dirty="0"/>
        </a:p>
      </dsp:txBody>
      <dsp:txXfrm>
        <a:off x="1998771" y="302010"/>
        <a:ext cx="1814018" cy="1088411"/>
      </dsp:txXfrm>
    </dsp:sp>
    <dsp:sp modelId="{CB45D4E5-0F5F-4FB4-86CF-C32185C03932}">
      <dsp:nvSpPr>
        <dsp:cNvPr id="0" name=""/>
        <dsp:cNvSpPr/>
      </dsp:nvSpPr>
      <dsp:spPr>
        <a:xfrm>
          <a:off x="3994192" y="302010"/>
          <a:ext cx="1814018" cy="1088411"/>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Cancer</a:t>
          </a:r>
          <a:endParaRPr lang="en-US" sz="2200" kern="1200" dirty="0"/>
        </a:p>
      </dsp:txBody>
      <dsp:txXfrm>
        <a:off x="3994192" y="302010"/>
        <a:ext cx="1814018" cy="1088411"/>
      </dsp:txXfrm>
    </dsp:sp>
    <dsp:sp modelId="{AAB258E4-D91C-4669-A10C-EAF0FE41BD8C}">
      <dsp:nvSpPr>
        <dsp:cNvPr id="0" name=""/>
        <dsp:cNvSpPr/>
      </dsp:nvSpPr>
      <dsp:spPr>
        <a:xfrm>
          <a:off x="5989612" y="302010"/>
          <a:ext cx="1814018" cy="1088411"/>
        </a:xfrm>
        <a:prstGeom prst="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Circulatory problems</a:t>
          </a:r>
          <a:endParaRPr lang="en-US" sz="2200" kern="1200" dirty="0"/>
        </a:p>
      </dsp:txBody>
      <dsp:txXfrm>
        <a:off x="5989612" y="302010"/>
        <a:ext cx="1814018" cy="1088411"/>
      </dsp:txXfrm>
    </dsp:sp>
    <dsp:sp modelId="{8AF53BF0-B713-47CA-96F6-D93CE28B7EB5}">
      <dsp:nvSpPr>
        <dsp:cNvPr id="0" name=""/>
        <dsp:cNvSpPr/>
      </dsp:nvSpPr>
      <dsp:spPr>
        <a:xfrm>
          <a:off x="7985033" y="302010"/>
          <a:ext cx="1814018" cy="108841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Bowel disease</a:t>
          </a:r>
          <a:endParaRPr lang="en-US" sz="2200" kern="1200" dirty="0"/>
        </a:p>
      </dsp:txBody>
      <dsp:txXfrm>
        <a:off x="7985033" y="302010"/>
        <a:ext cx="1814018" cy="1088411"/>
      </dsp:txXfrm>
    </dsp:sp>
    <dsp:sp modelId="{35EB9498-C53B-417A-B85B-9D2633DFBF4F}">
      <dsp:nvSpPr>
        <dsp:cNvPr id="0" name=""/>
        <dsp:cNvSpPr/>
      </dsp:nvSpPr>
      <dsp:spPr>
        <a:xfrm>
          <a:off x="1001060" y="1571823"/>
          <a:ext cx="1814018" cy="1088411"/>
        </a:xfrm>
        <a:prstGeom prst="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Urinary tract infections</a:t>
          </a:r>
          <a:endParaRPr lang="en-US" sz="2200" kern="1200" dirty="0"/>
        </a:p>
      </dsp:txBody>
      <dsp:txXfrm>
        <a:off x="1001060" y="1571823"/>
        <a:ext cx="1814018" cy="1088411"/>
      </dsp:txXfrm>
    </dsp:sp>
    <dsp:sp modelId="{CBC1A9B4-FD8E-4C42-A706-1741EA3788DF}">
      <dsp:nvSpPr>
        <dsp:cNvPr id="0" name=""/>
        <dsp:cNvSpPr/>
      </dsp:nvSpPr>
      <dsp:spPr>
        <a:xfrm>
          <a:off x="2996481" y="1571823"/>
          <a:ext cx="1814018" cy="108841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Pressure injuries</a:t>
          </a:r>
          <a:endParaRPr lang="en-US" sz="2200" kern="1200" dirty="0"/>
        </a:p>
      </dsp:txBody>
      <dsp:txXfrm>
        <a:off x="2996481" y="1571823"/>
        <a:ext cx="1814018" cy="1088411"/>
      </dsp:txXfrm>
    </dsp:sp>
    <dsp:sp modelId="{F87591DF-BDCF-4FE8-9B5D-76AF559B3442}">
      <dsp:nvSpPr>
        <dsp:cNvPr id="0" name=""/>
        <dsp:cNvSpPr/>
      </dsp:nvSpPr>
      <dsp:spPr>
        <a:xfrm>
          <a:off x="4991902" y="1571823"/>
          <a:ext cx="1814018" cy="1088411"/>
        </a:xfrm>
        <a:prstGeom prst="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Old injuries</a:t>
          </a:r>
          <a:endParaRPr lang="en-US" sz="2200" kern="1200" dirty="0"/>
        </a:p>
      </dsp:txBody>
      <dsp:txXfrm>
        <a:off x="4991902" y="1571823"/>
        <a:ext cx="1814018" cy="1088411"/>
      </dsp:txXfrm>
    </dsp:sp>
    <dsp:sp modelId="{757D529E-94BA-40C3-96BB-8E4A3F28C4FD}">
      <dsp:nvSpPr>
        <dsp:cNvPr id="0" name=""/>
        <dsp:cNvSpPr/>
      </dsp:nvSpPr>
      <dsp:spPr>
        <a:xfrm>
          <a:off x="6987323" y="1571823"/>
          <a:ext cx="1814018" cy="108841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Infections</a:t>
          </a:r>
          <a:endParaRPr lang="en-US" sz="2200" kern="1200" dirty="0">
            <a:highlight>
              <a:srgbClr val="FFFF00"/>
            </a:highlight>
          </a:endParaRPr>
        </a:p>
      </dsp:txBody>
      <dsp:txXfrm>
        <a:off x="6987323" y="1571823"/>
        <a:ext cx="1814018" cy="108841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706FB-C644-4A81-93F9-566B9717CB4B}">
      <dsp:nvSpPr>
        <dsp:cNvPr id="0" name=""/>
        <dsp:cNvSpPr/>
      </dsp:nvSpPr>
      <dsp:spPr>
        <a:xfrm>
          <a:off x="0" y="28417"/>
          <a:ext cx="9990585" cy="7862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Numerical rating scales (NRS)</a:t>
          </a:r>
        </a:p>
      </dsp:txBody>
      <dsp:txXfrm>
        <a:off x="38381" y="66798"/>
        <a:ext cx="9913823" cy="709478"/>
      </dsp:txXfrm>
    </dsp:sp>
    <dsp:sp modelId="{66D51052-49EF-4096-878A-5B63B5134023}">
      <dsp:nvSpPr>
        <dsp:cNvPr id="0" name=""/>
        <dsp:cNvSpPr/>
      </dsp:nvSpPr>
      <dsp:spPr>
        <a:xfrm>
          <a:off x="0" y="935617"/>
          <a:ext cx="9990585" cy="7862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Visual Analog Scales (VAS)</a:t>
          </a:r>
        </a:p>
      </dsp:txBody>
      <dsp:txXfrm>
        <a:off x="38381" y="973998"/>
        <a:ext cx="9913823" cy="709478"/>
      </dsp:txXfrm>
    </dsp:sp>
    <dsp:sp modelId="{ED09179C-F5AF-4595-BBEB-23543920A5BC}">
      <dsp:nvSpPr>
        <dsp:cNvPr id="0" name=""/>
        <dsp:cNvSpPr/>
      </dsp:nvSpPr>
      <dsp:spPr>
        <a:xfrm>
          <a:off x="0" y="1842817"/>
          <a:ext cx="9990585" cy="7862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Categorical Scales</a:t>
          </a:r>
        </a:p>
      </dsp:txBody>
      <dsp:txXfrm>
        <a:off x="38381" y="1881198"/>
        <a:ext cx="9913823" cy="709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DDC61-1B8E-4FF7-BA51-B870D68B933A}">
      <dsp:nvSpPr>
        <dsp:cNvPr id="0" name=""/>
        <dsp:cNvSpPr/>
      </dsp:nvSpPr>
      <dsp:spPr>
        <a:xfrm>
          <a:off x="0" y="4813"/>
          <a:ext cx="9776645" cy="5370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Organs</a:t>
          </a:r>
        </a:p>
      </dsp:txBody>
      <dsp:txXfrm>
        <a:off x="26216" y="31029"/>
        <a:ext cx="9724213" cy="484598"/>
      </dsp:txXfrm>
    </dsp:sp>
    <dsp:sp modelId="{812FA9E7-6843-4A1F-9171-B174E0B6188D}">
      <dsp:nvSpPr>
        <dsp:cNvPr id="0" name=""/>
        <dsp:cNvSpPr/>
      </dsp:nvSpPr>
      <dsp:spPr>
        <a:xfrm>
          <a:off x="0" y="541843"/>
          <a:ext cx="9776645"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0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Made of tissues performing one specific function</a:t>
          </a:r>
        </a:p>
      </dsp:txBody>
      <dsp:txXfrm>
        <a:off x="0" y="541843"/>
        <a:ext cx="9776645" cy="447120"/>
      </dsp:txXfrm>
    </dsp:sp>
    <dsp:sp modelId="{35DBD4C5-A374-4596-AF80-8DB0E18ED9FB}">
      <dsp:nvSpPr>
        <dsp:cNvPr id="0" name=""/>
        <dsp:cNvSpPr/>
      </dsp:nvSpPr>
      <dsp:spPr>
        <a:xfrm>
          <a:off x="0" y="988963"/>
          <a:ext cx="9776645" cy="5370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Organ System</a:t>
          </a:r>
          <a:endParaRPr lang="en-PH" sz="2200" kern="1200"/>
        </a:p>
      </dsp:txBody>
      <dsp:txXfrm>
        <a:off x="26216" y="1015179"/>
        <a:ext cx="9724213" cy="484598"/>
      </dsp:txXfrm>
    </dsp:sp>
    <dsp:sp modelId="{5A2572F5-30E0-4FC1-B48C-BCD6B6442DF2}">
      <dsp:nvSpPr>
        <dsp:cNvPr id="0" name=""/>
        <dsp:cNvSpPr/>
      </dsp:nvSpPr>
      <dsp:spPr>
        <a:xfrm>
          <a:off x="0" y="1525992"/>
          <a:ext cx="9776645" cy="670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0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Consists of a group of organs that work together to perform one or more functions</a:t>
          </a:r>
        </a:p>
      </dsp:txBody>
      <dsp:txXfrm>
        <a:off x="0" y="1525992"/>
        <a:ext cx="9776645" cy="6706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86A6E-C64A-47DE-8F72-951DF33A6226}">
      <dsp:nvSpPr>
        <dsp:cNvPr id="0" name=""/>
        <dsp:cNvSpPr/>
      </dsp:nvSpPr>
      <dsp:spPr>
        <a:xfrm>
          <a:off x="3419" y="269897"/>
          <a:ext cx="1870114" cy="112206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Secretion</a:t>
          </a:r>
          <a:endParaRPr lang="en-US" sz="2200" kern="1200"/>
        </a:p>
      </dsp:txBody>
      <dsp:txXfrm>
        <a:off x="3419" y="269897"/>
        <a:ext cx="1870114" cy="1122068"/>
      </dsp:txXfrm>
    </dsp:sp>
    <dsp:sp modelId="{37036C92-A267-40FD-9D88-BCF8E780432D}">
      <dsp:nvSpPr>
        <dsp:cNvPr id="0" name=""/>
        <dsp:cNvSpPr/>
      </dsp:nvSpPr>
      <dsp:spPr>
        <a:xfrm>
          <a:off x="2060544" y="269897"/>
          <a:ext cx="1870114" cy="1122068"/>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Movement</a:t>
          </a:r>
          <a:endParaRPr lang="en-US" sz="2200" kern="1200"/>
        </a:p>
      </dsp:txBody>
      <dsp:txXfrm>
        <a:off x="2060544" y="269897"/>
        <a:ext cx="1870114" cy="1122068"/>
      </dsp:txXfrm>
    </dsp:sp>
    <dsp:sp modelId="{C4A1F219-98EA-43AC-AA7A-533BD5622F0A}">
      <dsp:nvSpPr>
        <dsp:cNvPr id="0" name=""/>
        <dsp:cNvSpPr/>
      </dsp:nvSpPr>
      <dsp:spPr>
        <a:xfrm>
          <a:off x="4117670" y="269897"/>
          <a:ext cx="1870114" cy="112206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Strength</a:t>
          </a:r>
          <a:endParaRPr lang="en-US" sz="2200" kern="1200"/>
        </a:p>
      </dsp:txBody>
      <dsp:txXfrm>
        <a:off x="4117670" y="269897"/>
        <a:ext cx="1870114" cy="1122068"/>
      </dsp:txXfrm>
    </dsp:sp>
    <dsp:sp modelId="{7367023C-6F12-406D-B783-A632948E328D}">
      <dsp:nvSpPr>
        <dsp:cNvPr id="0" name=""/>
        <dsp:cNvSpPr/>
      </dsp:nvSpPr>
      <dsp:spPr>
        <a:xfrm>
          <a:off x="6174795" y="269897"/>
          <a:ext cx="1870114" cy="1122068"/>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Excretion</a:t>
          </a:r>
          <a:endParaRPr lang="en-US" sz="2200" kern="1200"/>
        </a:p>
      </dsp:txBody>
      <dsp:txXfrm>
        <a:off x="6174795" y="269897"/>
        <a:ext cx="1870114" cy="1122068"/>
      </dsp:txXfrm>
    </dsp:sp>
    <dsp:sp modelId="{49FDB57E-E1D6-4574-8948-38107AA65251}">
      <dsp:nvSpPr>
        <dsp:cNvPr id="0" name=""/>
        <dsp:cNvSpPr/>
      </dsp:nvSpPr>
      <dsp:spPr>
        <a:xfrm>
          <a:off x="8231920" y="269897"/>
          <a:ext cx="2046521" cy="112206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Communication</a:t>
          </a:r>
          <a:endParaRPr lang="en-US" sz="2200" kern="1200"/>
        </a:p>
      </dsp:txBody>
      <dsp:txXfrm>
        <a:off x="8231920" y="269897"/>
        <a:ext cx="2046521" cy="1122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56CBE-33D2-40D1-86FD-62CA6987EF39}">
      <dsp:nvSpPr>
        <dsp:cNvPr id="0" name=""/>
        <dsp:cNvSpPr/>
      </dsp:nvSpPr>
      <dsp:spPr>
        <a:xfrm>
          <a:off x="9200" y="1087"/>
          <a:ext cx="2330132" cy="10764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Cardiovascular system</a:t>
          </a:r>
        </a:p>
      </dsp:txBody>
      <dsp:txXfrm>
        <a:off x="61748" y="53635"/>
        <a:ext cx="2225036" cy="971359"/>
      </dsp:txXfrm>
    </dsp:sp>
    <dsp:sp modelId="{DB34E95E-803F-4918-94C6-1841D6AD0C9F}">
      <dsp:nvSpPr>
        <dsp:cNvPr id="0" name=""/>
        <dsp:cNvSpPr/>
      </dsp:nvSpPr>
      <dsp:spPr>
        <a:xfrm>
          <a:off x="2518741" y="1087"/>
          <a:ext cx="2330132" cy="1076455"/>
        </a:xfrm>
        <a:prstGeom prst="roundRect">
          <a:avLst/>
        </a:prstGeom>
        <a:solidFill>
          <a:schemeClr val="accent5">
            <a:hueOff val="-675854"/>
            <a:satOff val="-1742"/>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Respiratory system</a:t>
          </a:r>
        </a:p>
      </dsp:txBody>
      <dsp:txXfrm>
        <a:off x="2571289" y="53635"/>
        <a:ext cx="2225036" cy="971359"/>
      </dsp:txXfrm>
    </dsp:sp>
    <dsp:sp modelId="{AB8398DE-2D50-4BA8-97F8-EF79218C36CC}">
      <dsp:nvSpPr>
        <dsp:cNvPr id="0" name=""/>
        <dsp:cNvSpPr/>
      </dsp:nvSpPr>
      <dsp:spPr>
        <a:xfrm>
          <a:off x="5028283" y="1087"/>
          <a:ext cx="2330132" cy="1076455"/>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Musculoskeletal system</a:t>
          </a:r>
        </a:p>
      </dsp:txBody>
      <dsp:txXfrm>
        <a:off x="5080831" y="53635"/>
        <a:ext cx="2225036" cy="971359"/>
      </dsp:txXfrm>
    </dsp:sp>
    <dsp:sp modelId="{93AEF837-B362-4B11-9C34-78203B114C0C}">
      <dsp:nvSpPr>
        <dsp:cNvPr id="0" name=""/>
        <dsp:cNvSpPr/>
      </dsp:nvSpPr>
      <dsp:spPr>
        <a:xfrm>
          <a:off x="7537824" y="1087"/>
          <a:ext cx="2330132" cy="1076455"/>
        </a:xfrm>
        <a:prstGeom prst="roundRect">
          <a:avLst/>
        </a:prstGeom>
        <a:solidFill>
          <a:schemeClr val="accent5">
            <a:hueOff val="-2027563"/>
            <a:satOff val="-5226"/>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Endocrine system</a:t>
          </a:r>
        </a:p>
      </dsp:txBody>
      <dsp:txXfrm>
        <a:off x="7590372" y="53635"/>
        <a:ext cx="2225036" cy="971359"/>
      </dsp:txXfrm>
    </dsp:sp>
    <dsp:sp modelId="{1748A4BC-5D8C-493F-BC5E-F869671C0873}">
      <dsp:nvSpPr>
        <dsp:cNvPr id="0" name=""/>
        <dsp:cNvSpPr/>
      </dsp:nvSpPr>
      <dsp:spPr>
        <a:xfrm>
          <a:off x="9200" y="1256952"/>
          <a:ext cx="2330132" cy="1076455"/>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Digestive system</a:t>
          </a:r>
        </a:p>
      </dsp:txBody>
      <dsp:txXfrm>
        <a:off x="61748" y="1309500"/>
        <a:ext cx="2225036" cy="971359"/>
      </dsp:txXfrm>
    </dsp:sp>
    <dsp:sp modelId="{E542B293-C31E-42B0-A482-4D4ED934F584}">
      <dsp:nvSpPr>
        <dsp:cNvPr id="0" name=""/>
        <dsp:cNvSpPr/>
      </dsp:nvSpPr>
      <dsp:spPr>
        <a:xfrm>
          <a:off x="2518741" y="1256952"/>
          <a:ext cx="2330132" cy="107645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Urinary system</a:t>
          </a:r>
        </a:p>
      </dsp:txBody>
      <dsp:txXfrm>
        <a:off x="2571289" y="1309500"/>
        <a:ext cx="2225036" cy="971359"/>
      </dsp:txXfrm>
    </dsp:sp>
    <dsp:sp modelId="{40E04741-F498-4EFC-8E11-BBE5A8443C67}">
      <dsp:nvSpPr>
        <dsp:cNvPr id="0" name=""/>
        <dsp:cNvSpPr/>
      </dsp:nvSpPr>
      <dsp:spPr>
        <a:xfrm>
          <a:off x="5028283" y="1256952"/>
          <a:ext cx="2330132" cy="1076455"/>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Reproductive system</a:t>
          </a:r>
        </a:p>
      </dsp:txBody>
      <dsp:txXfrm>
        <a:off x="5080831" y="1309500"/>
        <a:ext cx="2225036" cy="971359"/>
      </dsp:txXfrm>
    </dsp:sp>
    <dsp:sp modelId="{AE54265E-60EB-40A6-8593-8695B7D131EF}">
      <dsp:nvSpPr>
        <dsp:cNvPr id="0" name=""/>
        <dsp:cNvSpPr/>
      </dsp:nvSpPr>
      <dsp:spPr>
        <a:xfrm>
          <a:off x="7537824" y="1256952"/>
          <a:ext cx="2330132" cy="1076455"/>
        </a:xfrm>
        <a:prstGeom prst="roundRect">
          <a:avLst/>
        </a:prstGeom>
        <a:solidFill>
          <a:schemeClr val="accent5">
            <a:hueOff val="-4730980"/>
            <a:satOff val="-12193"/>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Integumentary system</a:t>
          </a:r>
        </a:p>
      </dsp:txBody>
      <dsp:txXfrm>
        <a:off x="7590372" y="1309500"/>
        <a:ext cx="2225036" cy="971359"/>
      </dsp:txXfrm>
    </dsp:sp>
    <dsp:sp modelId="{04AAA2CA-63F1-4BB5-A32A-E2218BE52BBC}">
      <dsp:nvSpPr>
        <dsp:cNvPr id="0" name=""/>
        <dsp:cNvSpPr/>
      </dsp:nvSpPr>
      <dsp:spPr>
        <a:xfrm>
          <a:off x="1263971" y="2512817"/>
          <a:ext cx="2330132" cy="1076455"/>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Lymphatic (immune) system</a:t>
          </a:r>
        </a:p>
      </dsp:txBody>
      <dsp:txXfrm>
        <a:off x="1316519" y="2565365"/>
        <a:ext cx="2225036" cy="971359"/>
      </dsp:txXfrm>
    </dsp:sp>
    <dsp:sp modelId="{51FCFCB7-7D2F-43C9-AE59-E61ECE5F7238}">
      <dsp:nvSpPr>
        <dsp:cNvPr id="0" name=""/>
        <dsp:cNvSpPr/>
      </dsp:nvSpPr>
      <dsp:spPr>
        <a:xfrm>
          <a:off x="3773512" y="2512817"/>
          <a:ext cx="2330132" cy="1076455"/>
        </a:xfrm>
        <a:prstGeom prst="roundRect">
          <a:avLst/>
        </a:prstGeom>
        <a:solidFill>
          <a:schemeClr val="accent5">
            <a:hueOff val="-6082688"/>
            <a:satOff val="-15677"/>
            <a:lumOff val="-1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Nervous system</a:t>
          </a:r>
        </a:p>
      </dsp:txBody>
      <dsp:txXfrm>
        <a:off x="3826060" y="2565365"/>
        <a:ext cx="2225036" cy="971359"/>
      </dsp:txXfrm>
    </dsp:sp>
    <dsp:sp modelId="{F42BDAC4-6953-4DE9-888A-5E1FD6FA026C}">
      <dsp:nvSpPr>
        <dsp:cNvPr id="0" name=""/>
        <dsp:cNvSpPr/>
      </dsp:nvSpPr>
      <dsp:spPr>
        <a:xfrm>
          <a:off x="6283053" y="2512817"/>
          <a:ext cx="2330132" cy="107645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Senses of the body</a:t>
          </a:r>
        </a:p>
      </dsp:txBody>
      <dsp:txXfrm>
        <a:off x="6335601" y="2565365"/>
        <a:ext cx="2225036" cy="9713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A862F-2444-4F5C-948B-657B79351641}">
      <dsp:nvSpPr>
        <dsp:cNvPr id="0" name=""/>
        <dsp:cNvSpPr/>
      </dsp:nvSpPr>
      <dsp:spPr>
        <a:xfrm>
          <a:off x="1041377" y="1544"/>
          <a:ext cx="2434702" cy="146082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The heart</a:t>
          </a:r>
        </a:p>
      </dsp:txBody>
      <dsp:txXfrm>
        <a:off x="1397931" y="215476"/>
        <a:ext cx="1721594" cy="1032957"/>
      </dsp:txXfrm>
    </dsp:sp>
    <dsp:sp modelId="{D4DE4C45-E8B3-4CBD-AB03-8614FE1B66B5}">
      <dsp:nvSpPr>
        <dsp:cNvPr id="0" name=""/>
        <dsp:cNvSpPr/>
      </dsp:nvSpPr>
      <dsp:spPr>
        <a:xfrm>
          <a:off x="3719550" y="1544"/>
          <a:ext cx="2434702" cy="1460821"/>
        </a:xfrm>
        <a:prstGeom prst="ellips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Blood</a:t>
          </a:r>
        </a:p>
      </dsp:txBody>
      <dsp:txXfrm>
        <a:off x="4076104" y="215476"/>
        <a:ext cx="1721594" cy="1032957"/>
      </dsp:txXfrm>
    </dsp:sp>
    <dsp:sp modelId="{15097B9B-7BAA-45FE-8457-32260342ACA2}">
      <dsp:nvSpPr>
        <dsp:cNvPr id="0" name=""/>
        <dsp:cNvSpPr/>
      </dsp:nvSpPr>
      <dsp:spPr>
        <a:xfrm>
          <a:off x="6397722" y="1544"/>
          <a:ext cx="2434702" cy="1460821"/>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Veins</a:t>
          </a:r>
        </a:p>
      </dsp:txBody>
      <dsp:txXfrm>
        <a:off x="6754276" y="215476"/>
        <a:ext cx="1721594" cy="1032957"/>
      </dsp:txXfrm>
    </dsp:sp>
    <dsp:sp modelId="{2482B68E-B636-46D6-9355-C5AB77613435}">
      <dsp:nvSpPr>
        <dsp:cNvPr id="0" name=""/>
        <dsp:cNvSpPr/>
      </dsp:nvSpPr>
      <dsp:spPr>
        <a:xfrm>
          <a:off x="2380463" y="1705836"/>
          <a:ext cx="2434702" cy="1460821"/>
        </a:xfrm>
        <a:prstGeom prst="ellips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Arteries</a:t>
          </a:r>
        </a:p>
      </dsp:txBody>
      <dsp:txXfrm>
        <a:off x="2737017" y="1919768"/>
        <a:ext cx="1721594" cy="1032957"/>
      </dsp:txXfrm>
    </dsp:sp>
    <dsp:sp modelId="{3F9BFC0F-6F12-43BF-9240-4B3FE2608EE6}">
      <dsp:nvSpPr>
        <dsp:cNvPr id="0" name=""/>
        <dsp:cNvSpPr/>
      </dsp:nvSpPr>
      <dsp:spPr>
        <a:xfrm>
          <a:off x="5058636" y="1707380"/>
          <a:ext cx="2434702" cy="1460821"/>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Capillaries</a:t>
          </a:r>
        </a:p>
      </dsp:txBody>
      <dsp:txXfrm>
        <a:off x="5415190" y="1921312"/>
        <a:ext cx="1721594" cy="10329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F0651-7A75-4CBC-BA81-7EC7E7D16AA9}">
      <dsp:nvSpPr>
        <dsp:cNvPr id="0" name=""/>
        <dsp:cNvSpPr/>
      </dsp:nvSpPr>
      <dsp:spPr>
        <a:xfrm>
          <a:off x="0" y="2035"/>
          <a:ext cx="9809407" cy="5335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Red blood cells </a:t>
          </a:r>
          <a:endParaRPr lang="en-US" sz="2200" kern="1200"/>
        </a:p>
      </dsp:txBody>
      <dsp:txXfrm>
        <a:off x="26044" y="28079"/>
        <a:ext cx="9757319" cy="481431"/>
      </dsp:txXfrm>
    </dsp:sp>
    <dsp:sp modelId="{D6107CD9-0577-4A05-9925-AAD6DD290B9B}">
      <dsp:nvSpPr>
        <dsp:cNvPr id="0" name=""/>
        <dsp:cNvSpPr/>
      </dsp:nvSpPr>
      <dsp:spPr>
        <a:xfrm>
          <a:off x="0" y="535555"/>
          <a:ext cx="98094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49"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AU" sz="2200" kern="1200">
              <a:solidFill>
                <a:schemeClr val="tx1">
                  <a:lumMod val="75000"/>
                  <a:lumOff val="25000"/>
                </a:schemeClr>
              </a:solidFill>
            </a:rPr>
            <a:t>Carry oxygen and carbon dioxide</a:t>
          </a:r>
          <a:endParaRPr lang="en-US" sz="2200" kern="1200">
            <a:solidFill>
              <a:schemeClr val="tx1">
                <a:lumMod val="75000"/>
                <a:lumOff val="25000"/>
              </a:schemeClr>
            </a:solidFill>
          </a:endParaRPr>
        </a:p>
      </dsp:txBody>
      <dsp:txXfrm>
        <a:off x="0" y="535555"/>
        <a:ext cx="9809407" cy="397440"/>
      </dsp:txXfrm>
    </dsp:sp>
    <dsp:sp modelId="{6FE16DB9-F335-484B-83D4-65AFC60E5275}">
      <dsp:nvSpPr>
        <dsp:cNvPr id="0" name=""/>
        <dsp:cNvSpPr/>
      </dsp:nvSpPr>
      <dsp:spPr>
        <a:xfrm>
          <a:off x="0" y="932996"/>
          <a:ext cx="9809407" cy="53351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White blood cells (leukocytes) </a:t>
          </a:r>
          <a:endParaRPr lang="en-US" sz="2200" kern="1200"/>
        </a:p>
      </dsp:txBody>
      <dsp:txXfrm>
        <a:off x="26044" y="959040"/>
        <a:ext cx="9757319" cy="481431"/>
      </dsp:txXfrm>
    </dsp:sp>
    <dsp:sp modelId="{56AC5FC2-D64C-4E1E-A15E-1B58004852DC}">
      <dsp:nvSpPr>
        <dsp:cNvPr id="0" name=""/>
        <dsp:cNvSpPr/>
      </dsp:nvSpPr>
      <dsp:spPr>
        <a:xfrm>
          <a:off x="0" y="1466515"/>
          <a:ext cx="98094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49"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AU" sz="2200" kern="1200">
              <a:solidFill>
                <a:schemeClr val="tx1">
                  <a:lumMod val="75000"/>
                  <a:lumOff val="25000"/>
                </a:schemeClr>
              </a:solidFill>
            </a:rPr>
            <a:t>Produce antibodies and destroy bacteria</a:t>
          </a:r>
          <a:endParaRPr lang="en-US" sz="2200" kern="1200">
            <a:solidFill>
              <a:schemeClr val="tx1">
                <a:lumMod val="75000"/>
                <a:lumOff val="25000"/>
              </a:schemeClr>
            </a:solidFill>
          </a:endParaRPr>
        </a:p>
      </dsp:txBody>
      <dsp:txXfrm>
        <a:off x="0" y="1466515"/>
        <a:ext cx="9809407" cy="397440"/>
      </dsp:txXfrm>
    </dsp:sp>
    <dsp:sp modelId="{58D03CCD-ABCE-4466-B28B-370459F78AB6}">
      <dsp:nvSpPr>
        <dsp:cNvPr id="0" name=""/>
        <dsp:cNvSpPr/>
      </dsp:nvSpPr>
      <dsp:spPr>
        <a:xfrm>
          <a:off x="0" y="1863955"/>
          <a:ext cx="9809407" cy="53351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Platelets (thrombocytes) </a:t>
          </a:r>
          <a:endParaRPr lang="en-US" sz="2200" kern="1200"/>
        </a:p>
      </dsp:txBody>
      <dsp:txXfrm>
        <a:off x="26044" y="1889999"/>
        <a:ext cx="9757319" cy="481431"/>
      </dsp:txXfrm>
    </dsp:sp>
    <dsp:sp modelId="{68B13DAC-7346-4973-88DC-AFA9ADF093FF}">
      <dsp:nvSpPr>
        <dsp:cNvPr id="0" name=""/>
        <dsp:cNvSpPr/>
      </dsp:nvSpPr>
      <dsp:spPr>
        <a:xfrm>
          <a:off x="0" y="2397475"/>
          <a:ext cx="98094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49"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AU" sz="2200" kern="1200">
              <a:solidFill>
                <a:schemeClr val="tx1">
                  <a:lumMod val="75000"/>
                  <a:lumOff val="25000"/>
                </a:schemeClr>
              </a:solidFill>
            </a:rPr>
            <a:t>Form clots by binding together when there is damage to the blood vessel</a:t>
          </a:r>
          <a:endParaRPr lang="en-US" sz="2200" kern="1200">
            <a:solidFill>
              <a:schemeClr val="tx1">
                <a:lumMod val="75000"/>
                <a:lumOff val="25000"/>
              </a:schemeClr>
            </a:solidFill>
          </a:endParaRPr>
        </a:p>
      </dsp:txBody>
      <dsp:txXfrm>
        <a:off x="0" y="2397475"/>
        <a:ext cx="9809407" cy="3974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1D57B-4F13-4680-8DD7-E29A78478643}">
      <dsp:nvSpPr>
        <dsp:cNvPr id="0" name=""/>
        <dsp:cNvSpPr/>
      </dsp:nvSpPr>
      <dsp:spPr>
        <a:xfrm>
          <a:off x="0" y="7514"/>
          <a:ext cx="10026594" cy="65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i="0" kern="1200"/>
            <a:t>Supports the weight of the body</a:t>
          </a:r>
          <a:endParaRPr lang="en-US" sz="2200" i="0" kern="1200"/>
        </a:p>
      </dsp:txBody>
      <dsp:txXfrm>
        <a:off x="31984" y="39498"/>
        <a:ext cx="9962626" cy="591232"/>
      </dsp:txXfrm>
    </dsp:sp>
    <dsp:sp modelId="{3D39BD7F-97E6-463D-938C-53FF2573FAA2}">
      <dsp:nvSpPr>
        <dsp:cNvPr id="0" name=""/>
        <dsp:cNvSpPr/>
      </dsp:nvSpPr>
      <dsp:spPr>
        <a:xfrm>
          <a:off x="0" y="763514"/>
          <a:ext cx="10026594" cy="6552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i="0" kern="1200"/>
            <a:t>Stores calcium</a:t>
          </a:r>
          <a:endParaRPr lang="en-US" sz="2200" i="0" kern="1200"/>
        </a:p>
      </dsp:txBody>
      <dsp:txXfrm>
        <a:off x="31984" y="795498"/>
        <a:ext cx="9962626" cy="591232"/>
      </dsp:txXfrm>
    </dsp:sp>
    <dsp:sp modelId="{B161A5AF-7A71-4C30-8086-BEC94007D68D}">
      <dsp:nvSpPr>
        <dsp:cNvPr id="0" name=""/>
        <dsp:cNvSpPr/>
      </dsp:nvSpPr>
      <dsp:spPr>
        <a:xfrm>
          <a:off x="0" y="1519514"/>
          <a:ext cx="10026594" cy="655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i="0" kern="1200"/>
            <a:t>Produces red blood cells in the bone marrow </a:t>
          </a:r>
          <a:endParaRPr lang="en-US" sz="2200" i="0" kern="1200"/>
        </a:p>
      </dsp:txBody>
      <dsp:txXfrm>
        <a:off x="31984" y="1551498"/>
        <a:ext cx="9962626" cy="591232"/>
      </dsp:txXfrm>
    </dsp:sp>
    <dsp:sp modelId="{101FCBF3-5931-4FAA-B539-508DC8B73977}">
      <dsp:nvSpPr>
        <dsp:cNvPr id="0" name=""/>
        <dsp:cNvSpPr/>
      </dsp:nvSpPr>
      <dsp:spPr>
        <a:xfrm>
          <a:off x="0" y="2275514"/>
          <a:ext cx="10026594" cy="6552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i="0" kern="1200"/>
            <a:t>Protects organs</a:t>
          </a:r>
          <a:endParaRPr lang="en-US" sz="2200" i="0" kern="1200"/>
        </a:p>
      </dsp:txBody>
      <dsp:txXfrm>
        <a:off x="31984" y="2307498"/>
        <a:ext cx="9962626" cy="591232"/>
      </dsp:txXfrm>
    </dsp:sp>
    <dsp:sp modelId="{5FC1DF19-1F9B-4CA9-AA88-D4612EAF9DC3}">
      <dsp:nvSpPr>
        <dsp:cNvPr id="0" name=""/>
        <dsp:cNvSpPr/>
      </dsp:nvSpPr>
      <dsp:spPr>
        <a:xfrm>
          <a:off x="0" y="3031514"/>
          <a:ext cx="10026594"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i="0" kern="1200"/>
            <a:t>Assists with movement – movement occurs when muscles contract</a:t>
          </a:r>
          <a:endParaRPr lang="en-US" sz="2200" i="0" kern="1200"/>
        </a:p>
      </dsp:txBody>
      <dsp:txXfrm>
        <a:off x="31984" y="3063498"/>
        <a:ext cx="9962626" cy="5912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B5D5-43DA-4744-92C3-45D3CDDB1610}">
      <dsp:nvSpPr>
        <dsp:cNvPr id="0" name=""/>
        <dsp:cNvSpPr/>
      </dsp:nvSpPr>
      <dsp:spPr>
        <a:xfrm>
          <a:off x="0" y="12195"/>
          <a:ext cx="9993603" cy="5370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Skeletal muscle </a:t>
          </a:r>
        </a:p>
      </dsp:txBody>
      <dsp:txXfrm>
        <a:off x="26216" y="38411"/>
        <a:ext cx="9941171" cy="484598"/>
      </dsp:txXfrm>
    </dsp:sp>
    <dsp:sp modelId="{5BEB216A-8B86-435E-B4F9-181F2AB859BF}">
      <dsp:nvSpPr>
        <dsp:cNvPr id="0" name=""/>
        <dsp:cNvSpPr/>
      </dsp:nvSpPr>
      <dsp:spPr>
        <a:xfrm>
          <a:off x="0" y="549225"/>
          <a:ext cx="999360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Supports movement and are voluntary</a:t>
          </a:r>
        </a:p>
      </dsp:txBody>
      <dsp:txXfrm>
        <a:off x="0" y="549225"/>
        <a:ext cx="9993603" cy="447120"/>
      </dsp:txXfrm>
    </dsp:sp>
    <dsp:sp modelId="{4836CBB7-6AC1-400D-BE2C-2DC33A9DAF4F}">
      <dsp:nvSpPr>
        <dsp:cNvPr id="0" name=""/>
        <dsp:cNvSpPr/>
      </dsp:nvSpPr>
      <dsp:spPr>
        <a:xfrm>
          <a:off x="0" y="996345"/>
          <a:ext cx="9993603" cy="53703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Cardiac muscle </a:t>
          </a:r>
        </a:p>
      </dsp:txBody>
      <dsp:txXfrm>
        <a:off x="26216" y="1022561"/>
        <a:ext cx="9941171" cy="484598"/>
      </dsp:txXfrm>
    </dsp:sp>
    <dsp:sp modelId="{CABA19BE-70F6-436F-8E7E-4B483875848B}">
      <dsp:nvSpPr>
        <dsp:cNvPr id="0" name=""/>
        <dsp:cNvSpPr/>
      </dsp:nvSpPr>
      <dsp:spPr>
        <a:xfrm>
          <a:off x="0" y="1533375"/>
          <a:ext cx="9993603" cy="670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Contracts and relax the heart to help pump blood around the body, and they are involuntary</a:t>
          </a:r>
        </a:p>
      </dsp:txBody>
      <dsp:txXfrm>
        <a:off x="0" y="1533375"/>
        <a:ext cx="9993603" cy="670680"/>
      </dsp:txXfrm>
    </dsp:sp>
    <dsp:sp modelId="{D5256A18-43B0-40D2-9C5D-71025C7C9E6B}">
      <dsp:nvSpPr>
        <dsp:cNvPr id="0" name=""/>
        <dsp:cNvSpPr/>
      </dsp:nvSpPr>
      <dsp:spPr>
        <a:xfrm>
          <a:off x="0" y="2204055"/>
          <a:ext cx="9993603" cy="5370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Smooth muscle </a:t>
          </a:r>
        </a:p>
      </dsp:txBody>
      <dsp:txXfrm>
        <a:off x="26216" y="2230271"/>
        <a:ext cx="9941171" cy="484598"/>
      </dsp:txXfrm>
    </dsp:sp>
    <dsp:sp modelId="{8B765068-26D1-4EDE-BA73-E228642C93B3}">
      <dsp:nvSpPr>
        <dsp:cNvPr id="0" name=""/>
        <dsp:cNvSpPr/>
      </dsp:nvSpPr>
      <dsp:spPr>
        <a:xfrm>
          <a:off x="0" y="2741085"/>
          <a:ext cx="999360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Located in organs such as the intestine (peristalsis) and blood vessels</a:t>
          </a:r>
        </a:p>
      </dsp:txBody>
      <dsp:txXfrm>
        <a:off x="0" y="2741085"/>
        <a:ext cx="9993603" cy="4471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12/12/2023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png"/></Relationships>
</file>

<file path=ppt/slides/_rels/slide1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png"/></Relationships>
</file>

<file path=ppt/slides/_rels/slide11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3.png"/></Relationships>
</file>

<file path=ppt/slides/_rels/slide1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3.png"/></Relationships>
</file>

<file path=ppt/slides/_rels/slide1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9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3.png"/></Relationships>
</file>

<file path=ppt/slides/_rels/slide19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3.png"/></Relationships>
</file>

<file path=ppt/slides/_rels/slide1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9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3.png"/></Relationships>
</file>

<file path=ppt/slides/_rels/slide1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9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2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20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3.png"/></Relationships>
</file>

<file path=ppt/slides/_rels/slide6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8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3.png"/></Relationships>
</file>

<file path=ppt/slides/_rels/slide9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lvl="0">
              <a:defRPr/>
            </a:pPr>
            <a:r>
              <a:rPr lang="en-US" sz="3600" b="1">
                <a:solidFill>
                  <a:srgbClr val="FFC63A"/>
                </a:solidFill>
                <a:latin typeface="Bauhaus Md BT"/>
              </a:rPr>
              <a:t>CHCCCS041</a:t>
            </a:r>
            <a:endParaRPr kumimoji="0" lang="en-AU" sz="3600" b="1" i="0" u="none" strike="noStrike" kern="1200" cap="none" spc="0" normalizeH="0" baseline="0" noProof="0">
              <a:ln>
                <a:noFill/>
              </a:ln>
              <a:solidFill>
                <a:srgbClr val="FFC63A"/>
              </a:solidFill>
              <a:effectLst/>
              <a:uLnTx/>
              <a:uFillTx/>
              <a:latin typeface="Bauhaus Md BT"/>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954107"/>
          </a:xfrm>
          <a:prstGeom prst="rect">
            <a:avLst/>
          </a:prstGeom>
          <a:noFill/>
        </p:spPr>
        <p:txBody>
          <a:bodyPr wrap="square" rtlCol="0">
            <a:spAutoFit/>
          </a:bodyPr>
          <a:lstStyle/>
          <a:p>
            <a:pPr lvl="0">
              <a:defRPr/>
            </a:pPr>
            <a:r>
              <a:rPr lang="en-AU" sz="2800" b="1">
                <a:solidFill>
                  <a:prstClr val="white"/>
                </a:solidFill>
                <a:latin typeface="Calibri" panose="020F0502020204030204" pitchFamily="34" charset="0"/>
                <a:cs typeface="Calibri" panose="020F0502020204030204" pitchFamily="34" charset="0"/>
              </a:rPr>
              <a:t>Recognise</a:t>
            </a:r>
            <a:r>
              <a:rPr lang="en-US" sz="2800" b="1">
                <a:solidFill>
                  <a:prstClr val="white"/>
                </a:solidFill>
                <a:latin typeface="Calibri" panose="020F0502020204030204" pitchFamily="34" charset="0"/>
                <a:cs typeface="Calibri" panose="020F0502020204030204" pitchFamily="34" charset="0"/>
              </a:rPr>
              <a:t> healthy body systems (Release 1) </a:t>
            </a:r>
            <a:endParaRPr kumimoji="0" lang="en-AU" sz="28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3AA75CC-3678-45D9-97B7-8CA990B4D1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218" y="4234597"/>
            <a:ext cx="2362200" cy="2362200"/>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Not having the appropriate skills and knowledge about the fundamentals of the human body can lead to consequences such as: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Overlooked serious signs and symptoms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Sometimes even death</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is not impossible to happen, especially if you relayed incorrect information of the location or the function of body systems or interpreted medical advice inaccurately.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AFF9DC8-7952-47D3-8EF3-E2023C9F8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06703DD-7531-4717-9C86-34992DC86E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034C44D-CB71-4482-A93F-45432A1D69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8E0AECA-E26B-47F0-BEB1-63D3325D55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5211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nervous system consists of the following: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Peripheral nervous systems (PNS) </a:t>
            </a:r>
            <a:r>
              <a:rPr lang="en-US" sz="2200">
                <a:solidFill>
                  <a:schemeClr val="tx1">
                    <a:lumMod val="75000"/>
                    <a:lumOff val="25000"/>
                  </a:schemeClr>
                </a:solidFill>
              </a:rPr>
              <a:t>- involves nerve cells (neurons) located outside the central nervous system.</a:t>
            </a:r>
          </a:p>
        </p:txBody>
      </p:sp>
      <p:pic>
        <p:nvPicPr>
          <p:cNvPr id="8" name="Picture 7" descr="3D neurons connecting"/>
          <p:cNvPicPr/>
          <p:nvPr/>
        </p:nvPicPr>
        <p:blipFill rotWithShape="1">
          <a:blip r:embed="rId3">
            <a:extLst>
              <a:ext uri="{28A0092B-C50C-407E-A947-70E740481C1C}">
                <a14:useLocalDpi xmlns:a14="http://schemas.microsoft.com/office/drawing/2010/main" val="0"/>
              </a:ext>
            </a:extLst>
          </a:blip>
          <a:srcRect t="7739" r="21267" b="7739"/>
          <a:stretch/>
        </p:blipFill>
        <p:spPr bwMode="auto">
          <a:xfrm>
            <a:off x="6477446" y="1379878"/>
            <a:ext cx="4876354" cy="3408690"/>
          </a:xfrm>
          <a:prstGeom prst="rect">
            <a:avLst/>
          </a:prstGeom>
          <a:noFill/>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5EAEA098-BF96-4CCE-A1D9-F17F0BF02B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628C0C2-2061-44C0-A035-A560080011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F29E052-AABE-41D2-83EF-6A52FBBE26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0881634-5937-4CA0-BEE4-50E5CB56EB7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65359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different types of neurons (nerve cells), and these include:</a:t>
            </a:r>
          </a:p>
          <a:p>
            <a:pPr>
              <a:lnSpc>
                <a:spcPct val="114000"/>
              </a:lnSpc>
              <a:spcBef>
                <a:spcPts val="600"/>
              </a:spcBef>
              <a:spcAft>
                <a:spcPts val="600"/>
              </a:spcAft>
              <a:buClr>
                <a:srgbClr val="1C96D3"/>
              </a:buClr>
              <a:buFont typeface="Wingdings" panose="05000000000000000000" pitchFamily="2" charset="2"/>
              <a:buChar char="§"/>
            </a:pPr>
            <a:r>
              <a:rPr lang="en-US" sz="2200" i="1">
                <a:solidFill>
                  <a:schemeClr val="tx1">
                    <a:lumMod val="75000"/>
                    <a:lumOff val="25000"/>
                  </a:schemeClr>
                </a:solidFill>
              </a:rPr>
              <a:t>Sensory neurons</a:t>
            </a:r>
            <a:r>
              <a:rPr lang="en-US" sz="2200">
                <a:solidFill>
                  <a:schemeClr val="tx1">
                    <a:lumMod val="75000"/>
                    <a:lumOff val="25000"/>
                  </a:schemeClr>
                </a:solidFill>
              </a:rPr>
              <a:t>, e.g. neurons in the skin which detect temperature, pain and pressure.</a:t>
            </a:r>
          </a:p>
          <a:p>
            <a:pPr>
              <a:lnSpc>
                <a:spcPct val="114000"/>
              </a:lnSpc>
              <a:spcBef>
                <a:spcPts val="600"/>
              </a:spcBef>
              <a:spcAft>
                <a:spcPts val="600"/>
              </a:spcAft>
              <a:buClr>
                <a:srgbClr val="1C96D3"/>
              </a:buClr>
              <a:buFont typeface="Wingdings" panose="05000000000000000000" pitchFamily="2" charset="2"/>
              <a:buChar char="§"/>
            </a:pPr>
            <a:r>
              <a:rPr lang="en-US" sz="2200" i="1">
                <a:solidFill>
                  <a:schemeClr val="tx1">
                    <a:lumMod val="75000"/>
                    <a:lumOff val="25000"/>
                  </a:schemeClr>
                </a:solidFill>
              </a:rPr>
              <a:t>Motor neurons </a:t>
            </a:r>
            <a:r>
              <a:rPr lang="en-US" sz="2200">
                <a:solidFill>
                  <a:schemeClr val="tx1">
                    <a:lumMod val="75000"/>
                    <a:lumOff val="25000"/>
                  </a:schemeClr>
                </a:solidFill>
              </a:rPr>
              <a:t>which stimulate the muscles.</a:t>
            </a:r>
          </a:p>
          <a:p>
            <a:pPr>
              <a:lnSpc>
                <a:spcPct val="114000"/>
              </a:lnSpc>
              <a:spcBef>
                <a:spcPts val="600"/>
              </a:spcBef>
              <a:spcAft>
                <a:spcPts val="600"/>
              </a:spcAft>
              <a:buClr>
                <a:srgbClr val="1C96D3"/>
              </a:buClr>
              <a:buFont typeface="Wingdings" panose="05000000000000000000" pitchFamily="2" charset="2"/>
              <a:buChar char="§"/>
            </a:pPr>
            <a:r>
              <a:rPr lang="en-US" sz="2200" i="1">
                <a:solidFill>
                  <a:schemeClr val="tx1">
                    <a:lumMod val="75000"/>
                    <a:lumOff val="25000"/>
                  </a:schemeClr>
                </a:solidFill>
              </a:rPr>
              <a:t>Interneurons </a:t>
            </a:r>
            <a:r>
              <a:rPr lang="en-US" sz="2200">
                <a:solidFill>
                  <a:schemeClr val="tx1">
                    <a:lumMod val="75000"/>
                    <a:lumOff val="25000"/>
                  </a:schemeClr>
                </a:solidFill>
              </a:rPr>
              <a:t>which connect all neurons.</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38BFCA6-3865-41B7-848E-E5BE7BD6D6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A74F47F-D184-4B94-B1A3-C03026E50F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227B9A4-62C6-4086-BBB6-464210BE42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3266DF9-0900-4DE9-9ECC-33A94F8F10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29513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help you understand how the brain receives and interprets information, take note of the following terminologies and functions of the different parts of the nervous system. </a:t>
            </a:r>
          </a:p>
        </p:txBody>
      </p:sp>
      <p:pic>
        <p:nvPicPr>
          <p:cNvPr id="9" name="Picture 8"/>
          <p:cNvPicPr/>
          <p:nvPr/>
        </p:nvPicPr>
        <p:blipFill rotWithShape="1">
          <a:blip r:embed="rId3">
            <a:extLst>
              <a:ext uri="{28A0092B-C50C-407E-A947-70E740481C1C}">
                <a14:useLocalDpi xmlns:a14="http://schemas.microsoft.com/office/drawing/2010/main" val="0"/>
              </a:ext>
            </a:extLst>
          </a:blip>
          <a:srcRect l="1122" r="792"/>
          <a:stretch/>
        </p:blipFill>
        <p:spPr bwMode="auto">
          <a:xfrm>
            <a:off x="2471712" y="2712189"/>
            <a:ext cx="6814867" cy="3356490"/>
          </a:xfrm>
          <a:prstGeom prst="rect">
            <a:avLst/>
          </a:prstGeom>
          <a:noFill/>
          <a:ln>
            <a:noFill/>
          </a:ln>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B7D2452A-E39E-4931-A854-F75B1093C0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5CA7B04-81BC-4F49-9E6E-6867571E74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BCCB11C-DE74-48B8-AB12-85B76B98D3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5BF462F-C3AD-4E6F-8926-FACD68AA30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67760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nerve cell is composed of the following parts: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Dendrite</a:t>
            </a:r>
            <a:r>
              <a:rPr lang="en-US" sz="2200">
                <a:solidFill>
                  <a:schemeClr val="tx1">
                    <a:lumMod val="75000"/>
                    <a:lumOff val="25000"/>
                  </a:schemeClr>
                </a:solidFill>
              </a:rPr>
              <a:t> - the structures that looks like a branch found at the ends of the neuron which receives signals or information from other neurons.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Soma</a:t>
            </a:r>
            <a:r>
              <a:rPr lang="en-US" sz="2200">
                <a:solidFill>
                  <a:schemeClr val="tx1">
                    <a:lumMod val="75000"/>
                    <a:lumOff val="25000"/>
                  </a:schemeClr>
                </a:solidFill>
              </a:rPr>
              <a:t> - the body of the cell where the nucleus lies, and which controls the cells.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Nucleus</a:t>
            </a:r>
            <a:r>
              <a:rPr lang="en-US" sz="2200">
                <a:solidFill>
                  <a:schemeClr val="tx1">
                    <a:lumMod val="75000"/>
                    <a:lumOff val="25000"/>
                  </a:schemeClr>
                </a:solidFill>
              </a:rPr>
              <a:t> - the part of the cell which stores DNA, which helps with and controls a cell’s function, growth and reproduction.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68F1FB0-C1B7-403F-AB82-F1300D15CB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6A745A0-CEB4-4CD1-97F5-8FAEB08A4D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77A59EA-F1DB-40B4-9F19-0B4E850FBD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B69B4E-B873-4461-926A-96E2F337D2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828946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nerve cell is composed of the following parts: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Axon</a:t>
            </a:r>
            <a:r>
              <a:rPr lang="en-US" sz="2200">
                <a:solidFill>
                  <a:schemeClr val="tx1">
                    <a:lumMod val="75000"/>
                    <a:lumOff val="25000"/>
                  </a:schemeClr>
                </a:solidFill>
              </a:rPr>
              <a:t> - the long extension structure from the soma. It works to transmit information it receives down its body to the dendrites at the end of the neuron.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Myelin sheath </a:t>
            </a:r>
            <a:r>
              <a:rPr lang="en-US" sz="2200">
                <a:solidFill>
                  <a:schemeClr val="tx1">
                    <a:lumMod val="75000"/>
                    <a:lumOff val="25000"/>
                  </a:schemeClr>
                </a:solidFill>
              </a:rPr>
              <a:t>- the protective sleeve that covers the axon of neurons.</a:t>
            </a:r>
          </a:p>
        </p:txBody>
      </p:sp>
      <p:pic>
        <p:nvPicPr>
          <p:cNvPr id="2" name="Picture 1"/>
          <p:cNvPicPr>
            <a:picLocks noChangeAspect="1"/>
          </p:cNvPicPr>
          <p:nvPr/>
        </p:nvPicPr>
        <p:blipFill>
          <a:blip r:embed="rId3"/>
          <a:stretch>
            <a:fillRect/>
          </a:stretch>
        </p:blipFill>
        <p:spPr>
          <a:xfrm>
            <a:off x="6563262" y="1969691"/>
            <a:ext cx="4629150" cy="2838450"/>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153EC7C9-093C-449F-99BF-6F67F90D29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404F819-9AA2-472E-A423-4E92D4AAD3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A444164-9931-443E-994C-8970900FDB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DB4198F-E499-4EB0-9019-8C5C81C0013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83838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somatic system (or voluntary nervous system) sends sensory information to the central nervous system then a message is sent to motor nerve </a:t>
            </a:r>
            <a:r>
              <a:rPr lang="en-US" sz="2200" dirty="0" err="1">
                <a:solidFill>
                  <a:schemeClr val="tx1">
                    <a:lumMod val="75000"/>
                    <a:lumOff val="25000"/>
                  </a:schemeClr>
                </a:solidFill>
              </a:rPr>
              <a:t>fibres</a:t>
            </a:r>
            <a:r>
              <a:rPr lang="en-US" sz="2200">
                <a:solidFill>
                  <a:schemeClr val="tx1">
                    <a:lumMod val="75000"/>
                    <a:lumOff val="25000"/>
                  </a:schemeClr>
                </a:solidFill>
              </a:rPr>
              <a: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autonomic system is responsible for involuntary actions like breathing and heart rate.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92" b="4716"/>
          <a:stretch/>
        </p:blipFill>
        <p:spPr>
          <a:xfrm>
            <a:off x="6436975" y="1597025"/>
            <a:ext cx="4352053" cy="4123802"/>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EFB23699-85E0-4423-A53C-A28675BD6A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768D909-63F6-4F77-B896-02F00D1827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EE6E8FC-C4B2-433D-B4D9-8162116816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64CBDB-A714-47D7-84AA-28BF079CF6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12099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Eyes and Ears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eyes and the ears are two components of the body that share a close relationship with the nervous system although they are external body parts. </a:t>
            </a:r>
          </a:p>
        </p:txBody>
      </p:sp>
      <p:graphicFrame>
        <p:nvGraphicFramePr>
          <p:cNvPr id="9" name="Diagram 8"/>
          <p:cNvGraphicFramePr/>
          <p:nvPr>
            <p:extLst>
              <p:ext uri="{D42A27DB-BD31-4B8C-83A1-F6EECF244321}">
                <p14:modId xmlns:p14="http://schemas.microsoft.com/office/powerpoint/2010/main" val="553907231"/>
              </p:ext>
            </p:extLst>
          </p:nvPr>
        </p:nvGraphicFramePr>
        <p:xfrm>
          <a:off x="937943" y="3322749"/>
          <a:ext cx="9880311" cy="2215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53EDD055-0093-4436-85FE-5FD4E62C71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62B2255-2DCA-4716-8CDD-0419054B07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BEA0728-2468-42AC-B930-A047EE6834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E7D57CF-7305-4D5A-9FB0-696E5C4E20F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38608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parts of the eyes are as follows:</a:t>
            </a:r>
          </a:p>
        </p:txBody>
      </p:sp>
      <p:pic>
        <p:nvPicPr>
          <p:cNvPr id="6" name="Picture 5" descr="Diagram&#10;&#10;Description automatically generated"/>
          <p:cNvPicPr/>
          <p:nvPr/>
        </p:nvPicPr>
        <p:blipFill>
          <a:blip r:embed="rId3">
            <a:extLst>
              <a:ext uri="{28A0092B-C50C-407E-A947-70E740481C1C}">
                <a14:useLocalDpi xmlns:a14="http://schemas.microsoft.com/office/drawing/2010/main" val="0"/>
              </a:ext>
            </a:extLst>
          </a:blip>
          <a:srcRect/>
          <a:stretch>
            <a:fillRect/>
          </a:stretch>
        </p:blipFill>
        <p:spPr bwMode="auto">
          <a:xfrm>
            <a:off x="3791706" y="2348584"/>
            <a:ext cx="4177308" cy="3629025"/>
          </a:xfrm>
          <a:prstGeom prst="rect">
            <a:avLst/>
          </a:prstGeom>
          <a:noFill/>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C65FB93-A087-4ED3-8372-2D0CE291C8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03976E0-FBF0-4E94-95EB-82A23325C5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C6F67CC-FB62-421A-9590-723BD45022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29536BF-3BAC-4B15-AA60-31F21A9448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16245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r>
              <a:rPr lang="en-US" b="1">
                <a:solidFill>
                  <a:srgbClr val="FF595E"/>
                </a:solidFill>
                <a:latin typeface="+mn-lt"/>
              </a:rPr>
              <a:t>1.1.12 Senses of the Body</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special senses include the functions of the organs such as the nose, tongue, eyes and ears.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eyes and ears have already been discussed earlier.</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Now, it is time to read about how they function in conjunction with other organ systems such as the nervous system.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92472807-7852-4249-AF95-4E518D455B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31CB99B-1E8C-4EA5-BD4F-4A9CD235FB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6BA42A0-4B3F-4190-83ED-6154173E20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CE96D8F-3D66-4233-9422-B7C6A18BE8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69232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eyes and the ears play a vital role in the way people interpret the things around them.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senses and functions that are associated with the eyes and ears are the following:</a:t>
            </a:r>
          </a:p>
        </p:txBody>
      </p:sp>
      <p:graphicFrame>
        <p:nvGraphicFramePr>
          <p:cNvPr id="6" name="Diagram 5"/>
          <p:cNvGraphicFramePr/>
          <p:nvPr>
            <p:extLst>
              <p:ext uri="{D42A27DB-BD31-4B8C-83A1-F6EECF244321}">
                <p14:modId xmlns:p14="http://schemas.microsoft.com/office/powerpoint/2010/main" val="3876320758"/>
              </p:ext>
            </p:extLst>
          </p:nvPr>
        </p:nvGraphicFramePr>
        <p:xfrm>
          <a:off x="955585" y="3331766"/>
          <a:ext cx="9682363" cy="2206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DD905358-D146-4774-8B83-6A742735AF0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2FD7A02-08B0-4EB7-9BD9-3D1E70CE8DD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54940ED-0772-4AC7-A21F-36C142A84F7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830E57C-220E-4F3F-A7BA-C49D66CA5EE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7777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Levels of </a:t>
            </a:r>
            <a:r>
              <a:rPr lang="en-US" sz="2200" b="1" dirty="0" err="1">
                <a:solidFill>
                  <a:schemeClr val="tx1">
                    <a:lumMod val="75000"/>
                    <a:lumOff val="25000"/>
                  </a:schemeClr>
                </a:solidFill>
              </a:rPr>
              <a:t>Organisation</a:t>
            </a:r>
            <a:r>
              <a:rPr lang="en-US" sz="2200" b="1">
                <a:solidFill>
                  <a:schemeClr val="tx1">
                    <a:lumMod val="75000"/>
                    <a:lumOff val="25000"/>
                  </a:schemeClr>
                </a:solidFill>
              </a:rPr>
              <a:t> of the Human Body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gain knowledge of important information about body systems, you must first refresh your mind with the basic makeup of the body from the simplest level to the most complex.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345" r="6928"/>
          <a:stretch/>
        </p:blipFill>
        <p:spPr>
          <a:xfrm>
            <a:off x="6581272" y="1690688"/>
            <a:ext cx="4676275" cy="3068347"/>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4993BBAF-262F-4EBA-AB87-E9B8CE1C86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27FD45A-25C4-48B7-BE28-0B0AD1531A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63A005C-FD32-41D2-971A-004DB4957A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B7D2217-5AFF-4DEF-9BD9-C18323318B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46403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other sensory organs include:</a:t>
            </a:r>
          </a:p>
        </p:txBody>
      </p:sp>
      <p:graphicFrame>
        <p:nvGraphicFramePr>
          <p:cNvPr id="7" name="Diagram 6"/>
          <p:cNvGraphicFramePr/>
          <p:nvPr>
            <p:extLst>
              <p:ext uri="{D42A27DB-BD31-4B8C-83A1-F6EECF244321}">
                <p14:modId xmlns:p14="http://schemas.microsoft.com/office/powerpoint/2010/main" val="703171814"/>
              </p:ext>
            </p:extLst>
          </p:nvPr>
        </p:nvGraphicFramePr>
        <p:xfrm>
          <a:off x="923455" y="2406671"/>
          <a:ext cx="9766010" cy="2886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9E7D95F6-DE4E-4B19-9BC5-B4BAE0F7358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63EDEA3-B660-4858-8808-E7ACB56EFC5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BC45BC4-FFEB-4BA4-B87C-97F2F992AF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39171CF-AEA1-4EE2-9511-B683545EDDD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58903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other sensory organs include:</a:t>
            </a:r>
          </a:p>
        </p:txBody>
      </p:sp>
      <p:graphicFrame>
        <p:nvGraphicFramePr>
          <p:cNvPr id="7" name="Diagram 6"/>
          <p:cNvGraphicFramePr/>
          <p:nvPr>
            <p:extLst>
              <p:ext uri="{D42A27DB-BD31-4B8C-83A1-F6EECF244321}">
                <p14:modId xmlns:p14="http://schemas.microsoft.com/office/powerpoint/2010/main" val="2282075116"/>
              </p:ext>
            </p:extLst>
          </p:nvPr>
        </p:nvGraphicFramePr>
        <p:xfrm>
          <a:off x="923455" y="2358546"/>
          <a:ext cx="9766010" cy="250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FBC713E9-48AB-4FDD-8249-62D429F8FD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4EF2F09-C1ED-4BE4-9481-224B34140C3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14BA2C2-5305-4613-8A52-A4F35F5A48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A7319E9-7B2E-48B8-AA0E-EAAD3E31779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916269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0"/>
            <a:ext cx="5203375" cy="68579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1.2	 </a:t>
            </a:r>
          </a:p>
          <a:p>
            <a:r>
              <a:rPr lang="en-US" sz="4800" b="1" dirty="0">
                <a:solidFill>
                  <a:schemeClr val="tx1">
                    <a:lumMod val="50000"/>
                    <a:lumOff val="50000"/>
                  </a:schemeClr>
                </a:solidFill>
                <a:latin typeface="Arial" panose="020B0604020202020204" pitchFamily="34" charset="0"/>
                <a:cs typeface="Arial" panose="020B0604020202020204" pitchFamily="34" charset="0"/>
              </a:rPr>
              <a:t>Interpret Information Relevant to the Interrelationship of Body Structures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11" name="Content Placeholder 10" descr="A person with her arms out&#10;&#10;Description automatically generated with low confidence">
            <a:extLst>
              <a:ext uri="{FF2B5EF4-FFF2-40B4-BE49-F238E27FC236}">
                <a16:creationId xmlns:a16="http://schemas.microsoft.com/office/drawing/2014/main" id="{2A25C113-9F4F-EC53-8F9E-26971B580670}"/>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315591" y="1686486"/>
            <a:ext cx="5183188" cy="3485028"/>
          </a:xfrm>
        </p:spPr>
      </p:pic>
    </p:spTree>
    <p:extLst>
      <p:ext uri="{BB962C8B-B14F-4D97-AF65-F5344CB8AC3E}">
        <p14:creationId xmlns:p14="http://schemas.microsoft.com/office/powerpoint/2010/main" val="13852391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human body is made up of a complex structure of systems that all work together.</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heart, which is part of our circulatory system, does not pump blood unless our brain, which functions under the nervous system, tells it to.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endocrine system coordinates with the other organ systems by releasing hormones that function as chemical signals.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muscular system will not function if the respiratory and circulatory systems do not supply it with oxygen and nutrients.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E0C9825F-5FEB-40E8-B93D-7D33B3A00F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624CE15-437A-429A-9C04-454C2D8CAF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CF87B2D-CB1F-4235-9CC6-BF011EC8B3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1FB614A-F188-497F-82D3-DB14D313E4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46517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takes all the organ systems to work together for a human being to be alive and live well. Each organ system has different tasks to perform.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need to know how each of the body’s organ systems is interrelated with each other to </a:t>
            </a:r>
            <a:r>
              <a:rPr lang="en-US" sz="2200" dirty="0" err="1">
                <a:solidFill>
                  <a:schemeClr val="tx1">
                    <a:lumMod val="75000"/>
                    <a:lumOff val="25000"/>
                  </a:schemeClr>
                </a:solidFill>
              </a:rPr>
              <a:t>maximise</a:t>
            </a:r>
            <a:r>
              <a:rPr lang="en-US" sz="2200">
                <a:solidFill>
                  <a:schemeClr val="tx1">
                    <a:lumMod val="75000"/>
                    <a:lumOff val="25000"/>
                  </a:schemeClr>
                </a:solidFill>
              </a:rPr>
              <a:t> any plans of improving and supporting your client’s health overall. </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l="9965" r="9965"/>
          <a:stretch/>
        </p:blipFill>
        <p:spPr>
          <a:xfrm>
            <a:off x="6222057" y="1900065"/>
            <a:ext cx="4703118" cy="3916898"/>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51CE176F-B4A3-45F4-A9DF-A934D2B8BB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5088CB0-3B6B-4F55-8A37-658CBA0220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164D5D8-6F3F-4140-92CD-EF8BF7586F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892D237-E34C-4EEE-832F-5C9775F9BF8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75945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Not knowing how basic organ systems interconnect with each other can lead to grave consequences,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Confusion </a:t>
            </a:r>
            <a:r>
              <a:rPr lang="en-US" sz="2200">
                <a:solidFill>
                  <a:schemeClr val="tx1">
                    <a:lumMod val="75000"/>
                    <a:lumOff val="25000"/>
                  </a:schemeClr>
                </a:solidFill>
              </a:rPr>
              <a:t>with interpretation</a:t>
            </a:r>
            <a:endParaRPr lang="en-US" sz="220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Injuries</a:t>
            </a:r>
            <a:endParaRPr lang="en-US" sz="220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Expensive </a:t>
            </a:r>
            <a:r>
              <a:rPr lang="en-US" sz="2200">
                <a:solidFill>
                  <a:schemeClr val="tx1">
                    <a:lumMod val="75000"/>
                    <a:lumOff val="25000"/>
                  </a:schemeClr>
                </a:solidFill>
              </a:rPr>
              <a:t>mistakes</a:t>
            </a:r>
            <a:endParaRPr lang="en-US" sz="220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a:t>
            </a:r>
            <a:r>
              <a:rPr lang="en-US" sz="2200">
                <a:solidFill>
                  <a:schemeClr val="tx1">
                    <a:lumMod val="75000"/>
                    <a:lumOff val="25000"/>
                  </a:schemeClr>
                </a:solidFill>
              </a:rPr>
              <a:t>malpractice</a:t>
            </a:r>
            <a:endParaRPr lang="en-US" sz="220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Loss </a:t>
            </a:r>
            <a:r>
              <a:rPr lang="en-US" sz="2200">
                <a:solidFill>
                  <a:schemeClr val="tx1">
                    <a:lumMod val="75000"/>
                    <a:lumOff val="25000"/>
                  </a:schemeClr>
                </a:solidFill>
              </a:rPr>
              <a:t>of life 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9671"/>
          <a:stretch/>
        </p:blipFill>
        <p:spPr>
          <a:xfrm>
            <a:off x="5782815" y="1468654"/>
            <a:ext cx="5287087" cy="4403245"/>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0C82A031-1444-437E-9E23-7479E8DE44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65B9249-92F0-4C13-8D28-6018BA3923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A8777EA-3F0C-4BA9-B633-976C905F7C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0970F47-4415-4F56-B350-6B0FFD4AAB7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836031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7200" cy="1325563"/>
          </a:xfrm>
        </p:spPr>
        <p:txBody>
          <a:bodyPr vert="horz" lIns="91440" tIns="45720" rIns="91440" bIns="45720" rtlCol="0" anchor="ctr">
            <a:normAutofit/>
          </a:bodyPr>
          <a:lstStyle/>
          <a:p>
            <a:r>
              <a:rPr lang="en-US" b="1">
                <a:solidFill>
                  <a:srgbClr val="FF595E"/>
                </a:solidFill>
                <a:latin typeface="+mn-lt"/>
              </a:rPr>
              <a:t>1.2.1 Interrelated Major Organ Systems and Relevant Common Body System Issues</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 organ systems works in isolation.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must </a:t>
            </a:r>
            <a:r>
              <a:rPr lang="en-US" sz="2200" dirty="0" err="1">
                <a:solidFill>
                  <a:schemeClr val="tx1">
                    <a:lumMod val="75000"/>
                    <a:lumOff val="25000"/>
                  </a:schemeClr>
                </a:solidFill>
              </a:rPr>
              <a:t>recognise</a:t>
            </a:r>
            <a:r>
              <a:rPr lang="en-US" sz="2200">
                <a:solidFill>
                  <a:schemeClr val="tx1">
                    <a:lumMod val="75000"/>
                    <a:lumOff val="25000"/>
                  </a:schemeClr>
                </a:solidFill>
              </a:rPr>
              <a:t> how the body is structured and how it functions to work as a single unit.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wellbeing of your client depends upon all the interacting organ systems.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problem within one system generally has consequences for several other organ systems.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is even more important and true in your work role as you work with the elderly and people with disability.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0991C20-8649-4B23-B147-B1C6B600FA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8816079-F697-4515-9606-554815E3BC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4D3B89C-423B-4080-9CA8-2D0CC1A95A7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98C13C-8AAA-43F4-9410-E40CEAC4FB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41928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Cardiovascular System’s Relationship with Other Organ Systems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One major organ system that is a perfect example of how all the organs are interrelated is the cardiovascular system.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descr="A picture containing background pattern&#10;&#10;Description automatically generated">
            <a:extLst>
              <a:ext uri="{FF2B5EF4-FFF2-40B4-BE49-F238E27FC236}">
                <a16:creationId xmlns:a16="http://schemas.microsoft.com/office/drawing/2014/main" id="{D379872B-5885-AD4F-B396-2B9100F1A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158" y="1562645"/>
            <a:ext cx="4624195" cy="3082797"/>
          </a:xfrm>
          <a:prstGeom prst="rect">
            <a:avLst/>
          </a:prstGeom>
        </p:spPr>
      </p:pic>
      <p:pic>
        <p:nvPicPr>
          <p:cNvPr id="6" name="Picture 5">
            <a:extLst>
              <a:ext uri="{FF2B5EF4-FFF2-40B4-BE49-F238E27FC236}">
                <a16:creationId xmlns:a16="http://schemas.microsoft.com/office/drawing/2014/main" id="{A77BFAF7-604E-4A45-9B34-873605B32D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2B3E779-0BB6-4709-9DD3-33068FA379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6FE3A8F-58B7-46A3-B663-D2F0E53A59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8D7BC52-3AE9-4899-9CA9-F6707BFE2B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31545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Here are some of 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Respiration</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circulatory and respiratory systems work together to circulate blood and oxygen throughout the body.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Air goes in and out of the lungs through the trachea, bronchi, and bronchioles.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932F1F9C-2E10-4A52-9039-5E2FA5033D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7BD621B-CAC5-4509-A794-A6A1FA03A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3A8EAB4-B842-454D-9EF9-8C0C0A41A6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7095DD0-9350-4936-9F47-FE0195E0A5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720341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Here are some of 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Respiration</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Then blood moves in and out of the lungs through the pulmonary arteries and veins that connect to the heart.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0141" b="17371"/>
          <a:stretch/>
        </p:blipFill>
        <p:spPr>
          <a:xfrm>
            <a:off x="6503268" y="1825625"/>
            <a:ext cx="4566634" cy="3310274"/>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6148B8DF-626F-452A-9D05-7C5AF0A4E7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97A083F-5717-4DBC-B077-DF49A2A808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7CCB5C5-6D7A-4363-9D81-8F75034200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FF4F8F7-F9C0-4298-AF85-803B929EB48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0466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level of the basic </a:t>
            </a:r>
            <a:r>
              <a:rPr lang="en-AU" sz="2200">
                <a:solidFill>
                  <a:schemeClr val="tx1">
                    <a:lumMod val="75000"/>
                    <a:lumOff val="25000"/>
                  </a:schemeClr>
                </a:solidFill>
              </a:rPr>
              <a:t>organisation</a:t>
            </a:r>
            <a:r>
              <a:rPr lang="en-US" sz="2200">
                <a:solidFill>
                  <a:schemeClr val="tx1">
                    <a:lumMod val="75000"/>
                    <a:lumOff val="25000"/>
                  </a:schemeClr>
                </a:solidFill>
              </a:rPr>
              <a:t> of a human body system can be </a:t>
            </a:r>
            <a:r>
              <a:rPr lang="en-US" sz="2200" dirty="0" err="1">
                <a:solidFill>
                  <a:schemeClr val="tx1">
                    <a:lumMod val="75000"/>
                    <a:lumOff val="25000"/>
                  </a:schemeClr>
                </a:solidFill>
              </a:rPr>
              <a:t>categorised</a:t>
            </a:r>
            <a:r>
              <a:rPr lang="en-US" sz="2200">
                <a:solidFill>
                  <a:schemeClr val="tx1">
                    <a:lumMod val="75000"/>
                    <a:lumOff val="25000"/>
                  </a:schemeClr>
                </a:solidFill>
              </a:rPr>
              <a:t> into the following:</a:t>
            </a:r>
          </a:p>
        </p:txBody>
      </p:sp>
      <p:graphicFrame>
        <p:nvGraphicFramePr>
          <p:cNvPr id="7" name="Diagram 6"/>
          <p:cNvGraphicFramePr/>
          <p:nvPr>
            <p:extLst>
              <p:ext uri="{D42A27DB-BD31-4B8C-83A1-F6EECF244321}">
                <p14:modId xmlns:p14="http://schemas.microsoft.com/office/powerpoint/2010/main" val="2422874015"/>
              </p:ext>
            </p:extLst>
          </p:nvPr>
        </p:nvGraphicFramePr>
        <p:xfrm>
          <a:off x="912819" y="2791618"/>
          <a:ext cx="9776645" cy="1843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D12BE163-4D75-45D8-8642-D5A757FF436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4F287B88-29C0-4DEA-8F38-9FFC78E85B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9D46D8CD-6371-4549-8500-A677C9E290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606550E-4726-48A3-89BF-225D913FF7D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85238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Here are some of 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Immunity</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bone marrow found within the interior walls of bones is crucial for the proper development of the immune system.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Most blood cells are made in the bone marrow.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A28188B5-63DA-435C-B470-768D6FBE3A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4A19E90-C98B-4C97-811F-0AE4478749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E8FA096-B605-4DFB-831F-36B6178042F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034E19E-9F9E-47E0-B704-98021A86D4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14560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7" name="Content Placeholder 2">
            <a:extLst>
              <a:ext uri="{FF2B5EF4-FFF2-40B4-BE49-F238E27FC236}">
                <a16:creationId xmlns:a16="http://schemas.microsoft.com/office/drawing/2014/main" id="{845CA8F3-A0A0-0FFC-54E6-2181E9201E9F}"/>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Here are some of 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Immunity</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blood cells produced in the bone marrow, such as the white blood cells, are the ones that fight of intruders in the body to prevent infections. </a:t>
            </a:r>
          </a:p>
        </p:txBody>
      </p:sp>
      <p:pic>
        <p:nvPicPr>
          <p:cNvPr id="3" name="Picture 2" descr="Close up view of platelets in the blood">
            <a:extLst>
              <a:ext uri="{FF2B5EF4-FFF2-40B4-BE49-F238E27FC236}">
                <a16:creationId xmlns:a16="http://schemas.microsoft.com/office/drawing/2014/main" id="{526BC055-4744-DDC0-0971-EC49C9C179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3571" y="2081677"/>
            <a:ext cx="4790229" cy="2694646"/>
          </a:xfrm>
          <a:prstGeom prst="rect">
            <a:avLst/>
          </a:prstGeom>
        </p:spPr>
      </p:pic>
      <p:pic>
        <p:nvPicPr>
          <p:cNvPr id="8" name="Picture 7">
            <a:extLst>
              <a:ext uri="{FF2B5EF4-FFF2-40B4-BE49-F238E27FC236}">
                <a16:creationId xmlns:a16="http://schemas.microsoft.com/office/drawing/2014/main" id="{DE7F324E-D93F-4D3F-B422-CDAFDA2D74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C1D700D-94D5-4BC5-A16A-63EC334D74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18C7D7D-EA19-4ACC-BD45-B638F7B4FC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D53DDF9-3B31-4ECD-A063-14A3DDA2140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115016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Here are some of 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Digestion</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circulatory system helps distribute the nutrients absorbed in the digestive system.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This is completed with the help of the blood which carries the nutrients such as sugars and essential acids absorbed and processed by the liver.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598F8666-DB34-469B-B5A7-01C5193D93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C2448C4-72BE-4BDB-9270-4ADC30A5C9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B4CCF16-5F42-4CF5-9673-5539549028B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2EF9E2E-1F9C-44F0-A496-4E47786CF6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24139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the Urinary System</a:t>
            </a:r>
            <a:endParaRPr lang="en-US" sz="2200">
              <a:solidFill>
                <a:schemeClr val="tx1">
                  <a:lumMod val="75000"/>
                  <a:lumOff val="25000"/>
                </a:schemeClr>
              </a:solidFill>
            </a:endParaRP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urinary system helps the blood be cleansed of waste products and extra water. It helps in controlling blood pressure, making red blood cells and keeping the balance of minerals in the blood.</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74EF7604-15AA-4280-8AF7-4440B1BE6C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B830323-A298-49D3-AEA8-E728B03833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C0697F9-ED43-4C0C-AAAA-CBF5CF4401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1B892DF-2D89-4381-8D22-3B83F31B08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79824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Other Major Organ Systems’ Relationship with the Rest of the Organ Systems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Since the interrelationship of the major body organs is complex and involves many great body systems such that the body functions at its best.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t="11352" b="11352"/>
          <a:stretch/>
        </p:blipFill>
        <p:spPr>
          <a:xfrm>
            <a:off x="6532442" y="1564875"/>
            <a:ext cx="4821358" cy="3728249"/>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28728DC4-4F24-4C54-8BBB-9E0500AD35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66C0E77-A52C-4AD4-9B42-63D1E4605A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80C0E77-207B-48F3-92F0-7347E31370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35E2ECD-FC29-4141-814C-50B57438341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13628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Lymphatic system and Immune system</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lymphatic system is an important part of the immune system.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It produces and releases white blood cells and other immune cells that monitor and then destroy the foreign invaders</a:t>
            </a:r>
          </a:p>
        </p:txBody>
      </p:sp>
      <p:sp>
        <p:nvSpPr>
          <p:cNvPr id="8" name="Rectangle 7">
            <a:extLst>
              <a:ext uri="{FF2B5EF4-FFF2-40B4-BE49-F238E27FC236}">
                <a16:creationId xmlns:a16="http://schemas.microsoft.com/office/drawing/2014/main" id="{D4692533-266A-4082-883E-E679352395A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A4C773C2-4922-460A-B5CA-97318D81DB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37367AB-D19C-4178-A4B4-CC969C1731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2A66749-3720-4789-8AA9-1247E25D5F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3ADCED2-CD1C-4DC5-834F-1670D00813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96764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Digestive and Excretory Systems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food processed by the stomach are broken down to be used by the body's cells and tissues with the help of the stomach's enzymes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043365BD-DD87-4D84-AA56-E5AD35B254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CB54A84-4910-4E45-9D69-F360479C63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ABFD415-5692-4C92-A6F3-15860B76E9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A09F131-C667-4DE7-882F-93AE2F7405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89510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a:t>
            </a:r>
            <a:r>
              <a:rPr lang="en-US" sz="2200">
                <a:solidFill>
                  <a:schemeClr val="tx1">
                    <a:lumMod val="75000"/>
                    <a:lumOff val="25000"/>
                  </a:schemeClr>
                </a:solidFill>
              </a:rPr>
              <a:t>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Endocrine and Nervous Systems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endocrine and nervous systems are linked through the hypothalamus. This organ controls human </a:t>
            </a:r>
            <a:r>
              <a:rPr lang="en-US" sz="2200" dirty="0" err="1">
                <a:solidFill>
                  <a:schemeClr val="tx1">
                    <a:lumMod val="75000"/>
                    <a:lumOff val="25000"/>
                  </a:schemeClr>
                </a:solidFill>
              </a:rPr>
              <a:t>behaviour</a:t>
            </a:r>
            <a:r>
              <a:rPr lang="en-US" sz="2200">
                <a:solidFill>
                  <a:schemeClr val="tx1">
                    <a:lumMod val="75000"/>
                    <a:lumOff val="25000"/>
                  </a:schemeClr>
                </a:solidFill>
              </a:rPr>
              <a:t>, including emotional and stress responses. </a:t>
            </a:r>
          </a:p>
        </p:txBody>
      </p:sp>
      <p:pic>
        <p:nvPicPr>
          <p:cNvPr id="3" name="Picture 2" descr="Stressed man at work"/>
          <p:cNvPicPr>
            <a:picLocks noChangeAspect="1"/>
          </p:cNvPicPr>
          <p:nvPr/>
        </p:nvPicPr>
        <p:blipFill>
          <a:blip r:embed="rId3">
            <a:extLst>
              <a:ext uri="{28A0092B-C50C-407E-A947-70E740481C1C}">
                <a14:useLocalDpi xmlns:a14="http://schemas.microsoft.com/office/drawing/2010/main" val="0"/>
              </a:ext>
            </a:extLst>
          </a:blip>
          <a:srcRect l="4153" r="4153"/>
          <a:stretch/>
        </p:blipFill>
        <p:spPr>
          <a:xfrm>
            <a:off x="6758442" y="2003901"/>
            <a:ext cx="4595357" cy="3345112"/>
          </a:xfrm>
          <a:prstGeom prst="rect">
            <a:avLst/>
          </a:prstGeom>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6E3F3E34-BC1C-43DC-BEB8-7A6B71875F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0F307FD-9E6C-463B-9545-B58EAC1B08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5325D96-0AA2-465C-87A2-4A553B310A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6EBF2D6-D9A2-4244-84F8-2190A1391D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66422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Endocrine and Reproductive Systems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endocrine glands in the reproductive system produce sex hormones that are responsible for secondary sex characteristics in men and women.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5" name="Picture 4" descr="A picture containing text&#10;&#10;Description automatically generated">
            <a:extLst>
              <a:ext uri="{FF2B5EF4-FFF2-40B4-BE49-F238E27FC236}">
                <a16:creationId xmlns:a16="http://schemas.microsoft.com/office/drawing/2014/main" id="{7D184CB7-E01A-85B1-AE12-583073FD2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021" y="1477879"/>
            <a:ext cx="3902242" cy="3902242"/>
          </a:xfrm>
          <a:prstGeom prst="rect">
            <a:avLst/>
          </a:prstGeom>
        </p:spPr>
      </p:pic>
      <p:pic>
        <p:nvPicPr>
          <p:cNvPr id="8" name="Picture 7">
            <a:extLst>
              <a:ext uri="{FF2B5EF4-FFF2-40B4-BE49-F238E27FC236}">
                <a16:creationId xmlns:a16="http://schemas.microsoft.com/office/drawing/2014/main" id="{707DFEBE-80FE-4212-809A-EBBE7B11E7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CD31230-4FE6-4276-8481-B73062E203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CF61E29-F812-466A-9899-F8A5CB7C33C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A8E133C-D31A-4E50-975A-98D41959BDD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33941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Integumentary and Nervous System</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skin has different types of sensory receptors that receive different sensations from the environment.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These sensations are sent to and processed by the nervous system.</a:t>
            </a:r>
            <a:r>
              <a:rPr lang="en-US" sz="2200" b="1">
                <a:solidFill>
                  <a:schemeClr val="tx1">
                    <a:lumMod val="75000"/>
                    <a:lumOff val="25000"/>
                  </a:schemeClr>
                </a:solidFill>
              </a:rPr>
              <a:t>	</a:t>
            </a:r>
          </a:p>
        </p:txBody>
      </p:sp>
      <p:sp>
        <p:nvSpPr>
          <p:cNvPr id="7" name="Rectangle 6">
            <a:extLst>
              <a:ext uri="{FF2B5EF4-FFF2-40B4-BE49-F238E27FC236}">
                <a16:creationId xmlns:a16="http://schemas.microsoft.com/office/drawing/2014/main" id="{956DB836-3D76-4E85-0984-AE4E3ACD347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69A11F52-913A-464E-A1B1-0C41C56798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C778C8A-1965-4F45-A122-55F3DF6194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F12487A-740F-4B6B-A87E-F406F0DD4C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DCF8273-B3BC-4527-9060-A16916A7BF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5498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level of the basic </a:t>
            </a:r>
            <a:r>
              <a:rPr lang="en-AU" sz="2200">
                <a:solidFill>
                  <a:schemeClr val="tx1">
                    <a:lumMod val="75000"/>
                    <a:lumOff val="25000"/>
                  </a:schemeClr>
                </a:solidFill>
              </a:rPr>
              <a:t>organisation</a:t>
            </a:r>
            <a:r>
              <a:rPr lang="en-US" sz="2200">
                <a:solidFill>
                  <a:schemeClr val="tx1">
                    <a:lumMod val="75000"/>
                    <a:lumOff val="25000"/>
                  </a:schemeClr>
                </a:solidFill>
              </a:rPr>
              <a:t> of a human body system can be </a:t>
            </a:r>
            <a:r>
              <a:rPr lang="en-US" sz="2200" dirty="0" err="1">
                <a:solidFill>
                  <a:schemeClr val="tx1">
                    <a:lumMod val="75000"/>
                    <a:lumOff val="25000"/>
                  </a:schemeClr>
                </a:solidFill>
              </a:rPr>
              <a:t>categorised</a:t>
            </a:r>
            <a:r>
              <a:rPr lang="en-US" sz="2200">
                <a:solidFill>
                  <a:schemeClr val="tx1">
                    <a:lumMod val="75000"/>
                    <a:lumOff val="25000"/>
                  </a:schemeClr>
                </a:solidFill>
              </a:rPr>
              <a:t> into the following:</a:t>
            </a:r>
          </a:p>
        </p:txBody>
      </p:sp>
      <p:graphicFrame>
        <p:nvGraphicFramePr>
          <p:cNvPr id="7" name="Diagram 6"/>
          <p:cNvGraphicFramePr/>
          <p:nvPr>
            <p:extLst>
              <p:ext uri="{D42A27DB-BD31-4B8C-83A1-F6EECF244321}">
                <p14:modId xmlns:p14="http://schemas.microsoft.com/office/powerpoint/2010/main" val="2658428686"/>
              </p:ext>
            </p:extLst>
          </p:nvPr>
        </p:nvGraphicFramePr>
        <p:xfrm>
          <a:off x="912819" y="2791619"/>
          <a:ext cx="9776645" cy="2201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0B1F7D4E-84E4-45F5-9EE0-5798BFBF503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A5827C27-6F3F-4F4D-80B7-AA5C651473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528EE7AA-945A-4874-AAC4-A44765A6F15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8D1F717-4270-4F56-8E16-1884D842196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126110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Nervous and Muscular Systems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system that provides your body's shape is the skeletal system, and it is made up of cartilage and bone.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Movement in the body results from muscle contraction; when muscles combine with the action of joints and bones, obvious movements are performed, such as jumping and walking.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A101CDF-5812-4332-ADBD-330FC7406D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33376BA-3FA3-47B8-8FCC-74D6367119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EECF717-79A1-460F-A361-FD344FF5AC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56B570-530F-4ED5-94F9-02EF25E6D8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074031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Nervous and Muscular Systems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contraction of muscles provides the body posture, joint stability and heat production. The nervous system controls voluntary muscle movements.</a:t>
            </a:r>
            <a:endParaRPr lang="en-US" sz="2200" b="1">
              <a:solidFill>
                <a:schemeClr val="tx1">
                  <a:lumMod val="75000"/>
                  <a:lumOff val="25000"/>
                </a:schemeClr>
              </a:solidFill>
            </a:endParaRP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5" name="Picture 4" descr="A picture containing glass&#10;&#10;Description automatically generated">
            <a:extLst>
              <a:ext uri="{FF2B5EF4-FFF2-40B4-BE49-F238E27FC236}">
                <a16:creationId xmlns:a16="http://schemas.microsoft.com/office/drawing/2014/main" id="{C999B705-1FC7-E678-535E-0F2B4D3BD534}"/>
              </a:ext>
            </a:extLst>
          </p:cNvPr>
          <p:cNvPicPr>
            <a:picLocks noChangeAspect="1"/>
          </p:cNvPicPr>
          <p:nvPr/>
        </p:nvPicPr>
        <p:blipFill rotWithShape="1">
          <a:blip r:embed="rId3">
            <a:extLst>
              <a:ext uri="{28A0092B-C50C-407E-A947-70E740481C1C}">
                <a14:useLocalDpi xmlns:a14="http://schemas.microsoft.com/office/drawing/2010/main" val="0"/>
              </a:ext>
            </a:extLst>
          </a:blip>
          <a:srcRect l="19345" r="19321"/>
          <a:stretch/>
        </p:blipFill>
        <p:spPr>
          <a:xfrm>
            <a:off x="6689496" y="876504"/>
            <a:ext cx="3131111" cy="5104991"/>
          </a:xfrm>
          <a:prstGeom prst="rect">
            <a:avLst/>
          </a:prstGeom>
        </p:spPr>
      </p:pic>
      <p:pic>
        <p:nvPicPr>
          <p:cNvPr id="8" name="Picture 7">
            <a:extLst>
              <a:ext uri="{FF2B5EF4-FFF2-40B4-BE49-F238E27FC236}">
                <a16:creationId xmlns:a16="http://schemas.microsoft.com/office/drawing/2014/main" id="{292566C6-59EB-4A63-921D-7B49433DA7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DDC84A7-B27E-4348-A677-13EE32FDFB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411E5A7-F0E9-48AE-AE17-900AFB75D6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AB95891-3DA6-461E-9064-FC4720C13B5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2863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Impacts of Ageing and Disability on Client’s Wellbeing</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World Health Organization (WHO) explains that ageing results from the accumulation of a wide variety of molecular and cellular damage over time.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Like an ageing person’s body, people with disability’s bodies’ molecular and cellular structure changes, and an ageing body will experience a decline in its physical and mental capacity.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5F59C36A-368A-4238-B51B-084EE880B1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4F49DF6-B9DC-4B0C-B0A2-9C438CC815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8BE6376-E427-4740-A0B7-BB5C2E0094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DCD0B7-C0C5-4D86-A0EB-DA87B1C1BE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1973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perform your work role properly, you must first understand what ageing and disability does to the body.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Ageing and specific disabilities affect various areas of life.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includes the following:</a:t>
            </a:r>
          </a:p>
        </p:txBody>
      </p:sp>
      <p:graphicFrame>
        <p:nvGraphicFramePr>
          <p:cNvPr id="6" name="Diagram 5"/>
          <p:cNvGraphicFramePr/>
          <p:nvPr>
            <p:extLst>
              <p:ext uri="{D42A27DB-BD31-4B8C-83A1-F6EECF244321}">
                <p14:modId xmlns:p14="http://schemas.microsoft.com/office/powerpoint/2010/main" val="1855899601"/>
              </p:ext>
            </p:extLst>
          </p:nvPr>
        </p:nvGraphicFramePr>
        <p:xfrm>
          <a:off x="809787" y="3885327"/>
          <a:ext cx="10330437" cy="1768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51501B9C-1300-4750-B1DE-480CB6E9D9B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4684C53-16D2-4466-8B78-1D264182EB4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865A74C-EB0D-4522-AED5-C3FDFE5BBF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638E45-665B-43F0-96C7-BC8CFA1537B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637694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Psychological and mental are terms that may be used interchangeably to describe similar issues.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However, these terms are often used in different ways and may affect how your client with specific issues will be treated.</a:t>
            </a:r>
            <a:endParaRPr lang="en-US" sz="2200" b="1">
              <a:solidFill>
                <a:schemeClr val="tx1">
                  <a:lumMod val="75000"/>
                  <a:lumOff val="25000"/>
                </a:schemeClr>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505" t="1366" r="4610"/>
          <a:stretch/>
        </p:blipFill>
        <p:spPr>
          <a:xfrm>
            <a:off x="6749674" y="1505413"/>
            <a:ext cx="4680228" cy="2888891"/>
          </a:xfrm>
          <a:prstGeom prst="rect">
            <a:avLst/>
          </a:prstGeom>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BE481529-BB3D-442F-9980-AFC585B699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37A444D-1746-4219-B98C-55233C3E59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8D545AC-507A-4D01-AAF5-F3108EFED0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200D380-62C7-4716-AEC5-6FB6864CCC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17377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Mental health condition related issues are identified based on experience and observation of a variety of symptoms that results in a psychiatric diagnosis.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On the other hand, psychological related problems are clinician-formulated-hypotheses founded on symptoms shown by the client.</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ABF13CC6-7301-430E-9377-819A12FC18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D051A79-1979-450D-8904-4A00FFC0E9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4D4D781-3508-4B3F-9FD2-6112CA6D1A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CFE340-00B6-455C-BDF1-BD2A242BEA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595996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Consideration on social and environmental factors affecting the patient are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Impact on physical wellbeing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Impact on psychological (emotional) wellbeing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Impact on mental wellbeing</a:t>
            </a:r>
          </a:p>
        </p:txBody>
      </p:sp>
      <p:pic>
        <p:nvPicPr>
          <p:cNvPr id="2" name="Picture 1" descr="Woman alone"/>
          <p:cNvPicPr>
            <a:picLocks noChangeAspect="1"/>
          </p:cNvPicPr>
          <p:nvPr/>
        </p:nvPicPr>
        <p:blipFill>
          <a:blip r:embed="rId3">
            <a:extLst>
              <a:ext uri="{28A0092B-C50C-407E-A947-70E740481C1C}">
                <a14:useLocalDpi xmlns:a14="http://schemas.microsoft.com/office/drawing/2010/main" val="0"/>
              </a:ext>
            </a:extLst>
          </a:blip>
          <a:srcRect/>
          <a:stretch/>
        </p:blipFill>
        <p:spPr>
          <a:xfrm>
            <a:off x="6571105" y="1791493"/>
            <a:ext cx="4640079" cy="3093137"/>
          </a:xfrm>
          <a:prstGeom prst="rect">
            <a:avLst/>
          </a:prstGeom>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AABCE700-3834-407A-9FED-F40270EEF5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14D530E-236F-4372-94DF-98A068595C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44D2423-A197-40E2-9A1D-6A60A96127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AFB007C-43D6-42EA-A43C-99591C88EE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720989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Using Knowledge About Body Systems to Monitor Client’s Health and Physical Condition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support worker, your main work responsibility is to monitor your client’s physical and overall health condition.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378599" y="1825625"/>
            <a:ext cx="4926679" cy="3284452"/>
          </a:xfrm>
          <a:prstGeom prst="rect">
            <a:avLst/>
          </a:prstGeom>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B9B84300-ED3D-4410-91B2-6A977471DB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045742D-0A03-4C58-8D04-3054CF5803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292F0DD-5F3A-41E9-9A98-9B43B44BDC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4C2A52-00C6-4709-B284-7EA8F5D3970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67870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0502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Any problems with their health, may it be with regards to their physical and psychological health and overall wellbeing, will manifest in changes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Their </a:t>
            </a:r>
            <a:r>
              <a:rPr lang="en-US" sz="2200" dirty="0" err="1">
                <a:solidFill>
                  <a:schemeClr val="tx1">
                    <a:lumMod val="75000"/>
                    <a:lumOff val="25000"/>
                  </a:schemeClr>
                </a:solidFill>
              </a:rPr>
              <a:t>behaviour</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Their appearance (e.g. Appearance of their eyes, nails, skin)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Their mobility or overall performance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427121" y="2013975"/>
            <a:ext cx="4926679" cy="3284452"/>
          </a:xfrm>
          <a:prstGeom prst="rect">
            <a:avLst/>
          </a:prstGeom>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9D26B099-E103-496D-AC9A-E4CCE52E26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34812D4-0263-45B9-AFA8-137851AD57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9984B5B-D6EA-44C9-95CA-A9FC633650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2E6F8A-9367-4351-AB4A-D6F770B544C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84042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you monitor your client and observe these changes regarding their body, your main work responsibilities may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Ensuring </a:t>
            </a:r>
            <a:r>
              <a:rPr lang="en-US" sz="2200">
                <a:solidFill>
                  <a:schemeClr val="tx1">
                    <a:lumMod val="75000"/>
                    <a:lumOff val="25000"/>
                  </a:schemeClr>
                </a:solidFill>
              </a:rPr>
              <a:t>any changes to your client's physical and psychological condition and wellbeing are documented in a progress notes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Watching </a:t>
            </a:r>
            <a:r>
              <a:rPr lang="en-US" sz="2200">
                <a:solidFill>
                  <a:schemeClr val="tx1">
                    <a:lumMod val="75000"/>
                    <a:lumOff val="25000"/>
                  </a:schemeClr>
                </a:solidFill>
              </a:rPr>
              <a:t>out for and reporting and documenting changes in the client's condition and care needs to the supervisor</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426055B2-C6F8-4265-91F2-363A83E99E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043AA94-7E8E-4596-9AD8-E85AFE4822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456CCCB-0A1E-419F-BC23-B2FF504AB0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C4A389C-3F43-49DB-8E1D-46C6D6F862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01445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18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All living things, including humans, are made up of cells.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cell is the basic unit of all living things.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Its basic functions include metabolism and reproduction.</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5" name="Picture 4" descr="Molecular glass structure">
            <a:extLst>
              <a:ext uri="{FF2B5EF4-FFF2-40B4-BE49-F238E27FC236}">
                <a16:creationId xmlns:a16="http://schemas.microsoft.com/office/drawing/2014/main" id="{F476E070-01FD-306E-C7FA-F7611D120372}"/>
              </a:ext>
            </a:extLst>
          </p:cNvPr>
          <p:cNvPicPr>
            <a:picLocks noChangeAspect="1"/>
          </p:cNvPicPr>
          <p:nvPr/>
        </p:nvPicPr>
        <p:blipFill rotWithShape="1">
          <a:blip r:embed="rId3">
            <a:extLst>
              <a:ext uri="{28A0092B-C50C-407E-A947-70E740481C1C}">
                <a14:useLocalDpi xmlns:a14="http://schemas.microsoft.com/office/drawing/2010/main" val="0"/>
              </a:ext>
            </a:extLst>
          </a:blip>
          <a:srcRect l="32171" b="17894"/>
          <a:stretch/>
        </p:blipFill>
        <p:spPr>
          <a:xfrm>
            <a:off x="6393864" y="1335506"/>
            <a:ext cx="5036038" cy="3429000"/>
          </a:xfrm>
          <a:prstGeom prst="rect">
            <a:avLst/>
          </a:prstGeom>
        </p:spPr>
      </p:pic>
      <p:pic>
        <p:nvPicPr>
          <p:cNvPr id="6" name="Picture 5">
            <a:extLst>
              <a:ext uri="{FF2B5EF4-FFF2-40B4-BE49-F238E27FC236}">
                <a16:creationId xmlns:a16="http://schemas.microsoft.com/office/drawing/2014/main" id="{090455FA-7330-4CB2-9583-76126ED1D9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563C417-9AA8-43E4-83FE-808B93B0D9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1A692A0-800C-4A83-8F4E-411A0519A3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F1C17C8-7794-4C99-A602-2C1F9A7A7D5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67325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Now that you are familiar with the structures, functions and interactions of the organ systems in the human body, you will be able to use these information to actively </a:t>
            </a:r>
            <a:r>
              <a:rPr lang="en-US" sz="2200" dirty="0" err="1">
                <a:solidFill>
                  <a:schemeClr val="tx1">
                    <a:lumMod val="75000"/>
                    <a:lumOff val="25000"/>
                  </a:schemeClr>
                </a:solidFill>
              </a:rPr>
              <a:t>recognise</a:t>
            </a:r>
            <a:r>
              <a:rPr lang="en-US" sz="2200">
                <a:solidFill>
                  <a:schemeClr val="tx1">
                    <a:lumMod val="75000"/>
                    <a:lumOff val="25000"/>
                  </a:schemeClr>
                </a:solidFill>
              </a:rPr>
              <a:t> any changes in your client’s health.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Monitoring your client’s overall health and wellbeing often requires these necessary activities to ensure your clients wellbeing is given importance and care.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98683EE1-94F2-46CA-8C32-04FF3E7D76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AD525DB-0BAB-4A07-8036-A3C94296C3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849082E-425A-46D0-B6F8-3FB4359622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19A6531-0C97-49E9-859B-ED3D114F32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29967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Your work responsibilities entail the following:</a:t>
            </a:r>
          </a:p>
        </p:txBody>
      </p:sp>
      <p:graphicFrame>
        <p:nvGraphicFramePr>
          <p:cNvPr id="10" name="Diagram 9"/>
          <p:cNvGraphicFramePr/>
          <p:nvPr>
            <p:extLst>
              <p:ext uri="{D42A27DB-BD31-4B8C-83A1-F6EECF244321}">
                <p14:modId xmlns:p14="http://schemas.microsoft.com/office/powerpoint/2010/main" val="446491488"/>
              </p:ext>
            </p:extLst>
          </p:nvPr>
        </p:nvGraphicFramePr>
        <p:xfrm>
          <a:off x="2733956" y="2521709"/>
          <a:ext cx="5830494" cy="3389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FAFB66A5-0A7C-4178-8316-484CDC357A6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E317AE9-35FE-48A1-84E7-008CB5C0201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F307374-BA3B-4B60-9049-491E1A5356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88F7E5A-6EB7-4474-879A-D87632A9311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87572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a:solidFill>
                  <a:schemeClr val="tx1">
                    <a:lumMod val="75000"/>
                    <a:lumOff val="25000"/>
                  </a:schemeClr>
                </a:solidFill>
              </a:rPr>
              <a:t> Changes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will be closely monitoring the following when </a:t>
            </a:r>
            <a:r>
              <a:rPr lang="en-US" sz="2200" dirty="0" err="1">
                <a:solidFill>
                  <a:schemeClr val="tx1">
                    <a:lumMod val="75000"/>
                    <a:lumOff val="25000"/>
                  </a:schemeClr>
                </a:solidFill>
              </a:rPr>
              <a:t>recognising</a:t>
            </a:r>
            <a:r>
              <a:rPr lang="en-US" sz="2200">
                <a:solidFill>
                  <a:schemeClr val="tx1">
                    <a:lumMod val="75000"/>
                    <a:lumOff val="25000"/>
                  </a:schemeClr>
                </a:solidFill>
              </a:rPr>
              <a:t> the change: </a:t>
            </a:r>
          </a:p>
        </p:txBody>
      </p:sp>
      <p:graphicFrame>
        <p:nvGraphicFramePr>
          <p:cNvPr id="7" name="Diagram 6"/>
          <p:cNvGraphicFramePr/>
          <p:nvPr>
            <p:extLst>
              <p:ext uri="{D42A27DB-BD31-4B8C-83A1-F6EECF244321}">
                <p14:modId xmlns:p14="http://schemas.microsoft.com/office/powerpoint/2010/main" val="2040922047"/>
              </p:ext>
            </p:extLst>
          </p:nvPr>
        </p:nvGraphicFramePr>
        <p:xfrm>
          <a:off x="1954450" y="3215626"/>
          <a:ext cx="7851820" cy="227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CB180F21-8A9D-4012-83CE-63B963BDA4D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4828022-CEF7-4E33-BAA1-4592DE8FD50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6BA59D2-F806-4769-AEF8-B46993B47C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B91AFDD-C1CF-4CDC-A219-4A014A2466E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64833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Report physical, emotional and mental condition changes to the supervisor, registered nurse, or doctor so they can ascertain if changes are normal or not. Some emergency indicators to report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Bleeding </a:t>
            </a:r>
            <a:r>
              <a:rPr lang="en-US" sz="2200">
                <a:solidFill>
                  <a:schemeClr val="tx1">
                    <a:lumMod val="75000"/>
                    <a:lumOff val="25000"/>
                  </a:schemeClr>
                </a:solidFill>
              </a:rPr>
              <a:t>that will not stop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Coughing </a:t>
            </a:r>
            <a:r>
              <a:rPr lang="en-US" sz="2200">
                <a:solidFill>
                  <a:schemeClr val="tx1">
                    <a:lumMod val="75000"/>
                    <a:lumOff val="25000"/>
                  </a:schemeClr>
                </a:solidFill>
              </a:rPr>
              <a:t>up or vomiting blood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Fast</a:t>
            </a:r>
            <a:r>
              <a:rPr lang="en-US" sz="2200">
                <a:solidFill>
                  <a:schemeClr val="tx1">
                    <a:lumMod val="75000"/>
                    <a:lumOff val="25000"/>
                  </a:schemeClr>
                </a:solidFill>
              </a:rPr>
              <a:t> breathing or trouble breathing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t="1051" b="1051"/>
          <a:stretch/>
        </p:blipFill>
        <p:spPr>
          <a:xfrm>
            <a:off x="6479725" y="1967864"/>
            <a:ext cx="4835571" cy="3111119"/>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7DF1DABA-80B2-4DB0-B63B-0B98E29148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4EB28F0-F4FD-4256-958F-0687742D2F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D4CE0D7-3F66-4AED-A2FE-4A32D7B1E3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89D3EAC-7D1F-4C62-98FF-65E03DDEDA4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67400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1.2.2 Common Body System Issues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247487480"/>
              </p:ext>
            </p:extLst>
          </p:nvPr>
        </p:nvGraphicFramePr>
        <p:xfrm>
          <a:off x="956290" y="2421512"/>
          <a:ext cx="9968885" cy="3240786"/>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5773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56896">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Continence and bowel health issues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Increased fluid excretion at night</a:t>
                      </a:r>
                      <a:endParaRPr lang="en-US" sz="2200">
                        <a:solidFill>
                          <a:schemeClr val="tx1">
                            <a:lumMod val="75000"/>
                            <a:lumOff val="25000"/>
                          </a:schemeClr>
                        </a:solidFill>
                        <a:effectLst/>
                      </a:endParaRPr>
                    </a:p>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Soft stools</a:t>
                      </a:r>
                      <a:endParaRPr lang="en-US" sz="2200">
                        <a:solidFill>
                          <a:schemeClr val="tx1">
                            <a:lumMod val="75000"/>
                            <a:lumOff val="25000"/>
                          </a:schemeClr>
                        </a:solidFill>
                        <a:effectLst/>
                      </a:endParaRPr>
                    </a:p>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Sphincter weakness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891612842"/>
                  </a:ext>
                </a:extLst>
              </a:tr>
              <a:tr h="256896">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Malnutrition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Feeling weak or tired</a:t>
                      </a:r>
                      <a:endParaRPr lang="en-US" sz="2200">
                        <a:solidFill>
                          <a:schemeClr val="tx1">
                            <a:lumMod val="75000"/>
                            <a:lumOff val="25000"/>
                          </a:schemeClr>
                        </a:solidFill>
                        <a:effectLst/>
                      </a:endParaRPr>
                    </a:p>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Unplanned weight loss</a:t>
                      </a:r>
                      <a:endParaRPr lang="en-US" sz="2200">
                        <a:solidFill>
                          <a:schemeClr val="tx1">
                            <a:lumMod val="75000"/>
                            <a:lumOff val="25000"/>
                          </a:schemeClr>
                        </a:solidFill>
                        <a:effectLst/>
                      </a:endParaRPr>
                    </a:p>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Eating only a small amounts of food at a time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1360987156"/>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B6AA4D6C-5A32-474C-A6F1-F75FFFD348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B40980D-EA67-45C5-B6F5-023DE6F8F9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3C30DD0-3204-461F-9836-2DD38CD117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0792923-E7C8-46F3-B0FD-84714E36FB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17980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4118772539"/>
              </p:ext>
            </p:extLst>
          </p:nvPr>
        </p:nvGraphicFramePr>
        <p:xfrm>
          <a:off x="956290" y="2421512"/>
          <a:ext cx="9968885" cy="2346537"/>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369655">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1895273">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Dehydration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Not urinating frequently</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Dry, sticky mouth</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Unexplained tiredness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Dark coloured urine </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245410867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21C7A444-7634-4F13-95F0-3E8CA3B1CB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5661DA0-8328-4864-AE66-5ED8A7D8D7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4BE29DA-0E28-4B05-9F14-CDF5100878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B5CFE5A-DED0-45E0-A30B-4C55DE56BF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457144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747944223"/>
              </p:ext>
            </p:extLst>
          </p:nvPr>
        </p:nvGraphicFramePr>
        <p:xfrm>
          <a:off x="956290" y="2421512"/>
          <a:ext cx="9968885" cy="3240786"/>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5773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56896">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Weight regulation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Unplanned weight loss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Constipation</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Loss of appetite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3870056100"/>
                  </a:ext>
                </a:extLst>
              </a:tr>
              <a:tr h="256896">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Oral health</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Dental infections, caries or periodontitis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Tooth ache</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Bad breath</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2798515358"/>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6761B2D8-9DC2-448F-9709-86BFF8AAE7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7848E19-79C4-48C2-9375-2823DCDFF6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65C079C-A245-49DC-8121-264144F330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F799B39-6326-4A65-B7A5-F4CC498EB8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8685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1263601302"/>
              </p:ext>
            </p:extLst>
          </p:nvPr>
        </p:nvGraphicFramePr>
        <p:xfrm>
          <a:off x="956290" y="2421511"/>
          <a:ext cx="9968885" cy="2665643"/>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430931">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234712">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Appetite regulation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Refusing to eat or having no desire to eat, not feeling hungry at all</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Experiencing unintentional or unplanned weight loss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310636586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376D2E62-3362-4F20-94C7-2A7E039782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8935A51-841A-490A-8D3F-E7BFA07963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5A9C97A-CCAF-4A83-BD81-C2B0801E01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E04C7DF-6D75-479D-9009-E3F2337556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70680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141675034"/>
              </p:ext>
            </p:extLst>
          </p:nvPr>
        </p:nvGraphicFramePr>
        <p:xfrm>
          <a:off x="956290" y="2421512"/>
          <a:ext cx="9968885" cy="2717158"/>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43925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277899">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Dysphagia</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Pain while swallowing or inability to swallow</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Regurgitation</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Drooling</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Hoarseness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370135348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6681F541-46DE-4697-A24D-7B1B7AED19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D45B30A-4BA7-420C-8A26-E5F098AC8C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451F28F-79AF-45B0-9B19-3E8F96D5EA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3630197-1381-4D3F-BF41-68D9882309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9877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880087459"/>
              </p:ext>
            </p:extLst>
          </p:nvPr>
        </p:nvGraphicFramePr>
        <p:xfrm>
          <a:off x="956290" y="2421512"/>
          <a:ext cx="9968885" cy="2717158"/>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43925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277899">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Bone health issues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Back pain</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Stooped posture</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Bone breaking more easily than expected</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Loss of height overtime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3745187973"/>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16A65B4C-AD4F-4B22-856A-48C7C400AF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1CA6CC2-CBCA-4588-9CF0-31AC2A757C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5550DD1-51AB-48B3-ABE1-A8552CC3BB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9F67B9E-660D-42DB-9310-B84C3B88C2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7740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different types of cells with various functions. These functions include: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Provide structure for the body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Take in nutrients from food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Convert those nutrients into energy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Carry out specialized functions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Holds the body’s genetic code and can duplicate themselves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23E0010-0DA8-4503-BE1B-59419A1BCD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6BCF465-C49E-476B-B99C-533456FDAA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35D508E-4D18-40A0-9817-72F6B7F223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6423D09-79D1-44B9-B449-FB1CAADFC5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20548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764553602"/>
              </p:ext>
            </p:extLst>
          </p:nvPr>
        </p:nvGraphicFramePr>
        <p:xfrm>
          <a:off x="956290" y="2421512"/>
          <a:ext cx="9968885" cy="2877820"/>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5773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456054">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Food intolerance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Nausea</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Gas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Cramps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Bloating</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Stomach pain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975185634"/>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183935E6-6F9B-4307-8EF6-8C7AB9AB92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4BABE8A-E0A7-4273-BC5E-D7756604DE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A53DE45-1193-4CC7-8B99-603440DE34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F5322B-7FD4-4E8E-B0F6-92DC8D859D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38459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3449741988"/>
              </p:ext>
            </p:extLst>
          </p:nvPr>
        </p:nvGraphicFramePr>
        <p:xfrm>
          <a:off x="956290" y="2421512"/>
          <a:ext cx="9968885" cy="3110992"/>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5773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414214">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Skin integrity</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Rashes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Bed sores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Wounds from prolonged sitting or lying down</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Sustaining pressure injuries and cuts due to pressure on thinning skin around an area where a bone may be protruding </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2315429705"/>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D46CF4D3-EB96-43AB-9D7F-C9F62FB1D2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710B463-D071-4620-8D24-7B811F10CC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81FFA05-DB69-4FDA-96A0-716A8513477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4B20CF-15F9-4553-B041-85C33313B5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21621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1200094313"/>
              </p:ext>
            </p:extLst>
          </p:nvPr>
        </p:nvGraphicFramePr>
        <p:xfrm>
          <a:off x="956290" y="2421512"/>
          <a:ext cx="9968885" cy="2794432"/>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451752">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342680">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Dementia</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Increasing confusion or poor judgement</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Greater memory loss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Significant personality and behaviour changes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Wandering</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3493812504"/>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19960A3-1B9B-4CE0-B039-B8E9CF096D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A83954F-E2CE-4432-BA74-AEAAE7219F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30D671A-C6E2-4632-BDDD-561A4621AB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329FAFA-1437-448E-938B-35772C2357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809588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667235386"/>
              </p:ext>
            </p:extLst>
          </p:nvPr>
        </p:nvGraphicFramePr>
        <p:xfrm>
          <a:off x="956290" y="2421511"/>
          <a:ext cx="9968885" cy="3232313"/>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449821">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782492">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Cognitive changes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Forgetting things more often</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Losing train of thought</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Trouble speaking coherently</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Starting to have trouble finding their way around familiar environments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213722672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9E6202C4-5836-4619-B3C5-CAD2D4FF02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3C81A2C-FD52-4A7C-9DD1-FD3C02F0DF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0544D95-7556-4A74-8EE6-2E34D9EDCB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021160-99BC-44AE-BBBA-416CFD3464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927178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1078465885"/>
              </p:ext>
            </p:extLst>
          </p:nvPr>
        </p:nvGraphicFramePr>
        <p:xfrm>
          <a:off x="956290" y="2421512"/>
          <a:ext cx="9968885" cy="3263392"/>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5773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456054">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Mental health</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Spending more time alone</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Showing irritability over trivial issues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Starting to have hallucinations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Talking to themselves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Loss of interest in interacting with other groups of people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490191511"/>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406924B5-5D3A-48D4-A827-0F518AAC2C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B1BF531-B138-4A84-BD56-DE80C2F254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EE5DF5F-D72D-4234-B16B-8229CE91AC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F26F42F-B62A-4C96-860D-85340AF511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98659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Disabilities often share the same effects as with ageing in the areas of life discussed above.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However, below are some of the other impacts of having a disability in the different areas below:</a:t>
            </a:r>
          </a:p>
        </p:txBody>
      </p:sp>
      <p:graphicFrame>
        <p:nvGraphicFramePr>
          <p:cNvPr id="2" name="Table 1"/>
          <p:cNvGraphicFramePr>
            <a:graphicFrameLocks noGrp="1"/>
          </p:cNvGraphicFramePr>
          <p:nvPr>
            <p:extLst>
              <p:ext uri="{D42A27DB-BD31-4B8C-83A1-F6EECF244321}">
                <p14:modId xmlns:p14="http://schemas.microsoft.com/office/powerpoint/2010/main" val="3836242212"/>
              </p:ext>
            </p:extLst>
          </p:nvPr>
        </p:nvGraphicFramePr>
        <p:xfrm>
          <a:off x="914302" y="3596469"/>
          <a:ext cx="10010873" cy="1478989"/>
        </p:xfrm>
        <a:graphic>
          <a:graphicData uri="http://schemas.openxmlformats.org/drawingml/2006/table">
            <a:tbl>
              <a:tblPr firstRow="1" firstCol="1" bandRow="1">
                <a:tableStyleId>{912C8C85-51F0-491E-9774-3900AFEF0FD7}</a:tableStyleId>
              </a:tblPr>
              <a:tblGrid>
                <a:gridCol w="3291575">
                  <a:extLst>
                    <a:ext uri="{9D8B030D-6E8A-4147-A177-3AD203B41FA5}">
                      <a16:colId xmlns:a16="http://schemas.microsoft.com/office/drawing/2014/main" val="1047453459"/>
                    </a:ext>
                  </a:extLst>
                </a:gridCol>
                <a:gridCol w="6719298">
                  <a:extLst>
                    <a:ext uri="{9D8B030D-6E8A-4147-A177-3AD203B41FA5}">
                      <a16:colId xmlns:a16="http://schemas.microsoft.com/office/drawing/2014/main" val="2636801214"/>
                    </a:ext>
                  </a:extLst>
                </a:gridCol>
              </a:tblGrid>
              <a:tr h="34844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tc>
                  <a:txBody>
                    <a:bodyPr/>
                    <a:lstStyle/>
                    <a:p>
                      <a:pPr marL="0" marR="0" indent="0" algn="ctr">
                        <a:lnSpc>
                          <a:spcPct val="115000"/>
                        </a:lnSpc>
                        <a:spcBef>
                          <a:spcPts val="600"/>
                        </a:spcBef>
                        <a:spcAft>
                          <a:spcPts val="600"/>
                        </a:spcAft>
                      </a:pPr>
                      <a:r>
                        <a:rPr lang="en-AU" sz="2200">
                          <a:effectLst/>
                        </a:rPr>
                        <a:t>How it is affected by ageing</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tc>
                <a:extLst>
                  <a:ext uri="{0D108BD9-81ED-4DB2-BD59-A6C34878D82A}">
                    <a16:rowId xmlns:a16="http://schemas.microsoft.com/office/drawing/2014/main" val="514115070"/>
                  </a:ext>
                </a:extLst>
              </a:tr>
              <a:tr h="1116023">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Weight regulation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tc>
                  <a:txBody>
                    <a:bodyPr/>
                    <a:lstStyle/>
                    <a:p>
                      <a:pPr marL="0" marR="0" indent="0" algn="just">
                        <a:lnSpc>
                          <a:spcPct val="115000"/>
                        </a:lnSpc>
                        <a:spcBef>
                          <a:spcPts val="600"/>
                        </a:spcBef>
                        <a:spcAft>
                          <a:spcPts val="600"/>
                        </a:spcAft>
                      </a:pPr>
                      <a:r>
                        <a:rPr lang="en-AU" sz="2200">
                          <a:solidFill>
                            <a:schemeClr val="tx1">
                              <a:lumMod val="75000"/>
                              <a:lumOff val="25000"/>
                            </a:schemeClr>
                          </a:solidFill>
                          <a:effectLst/>
                        </a:rPr>
                        <a:t>People with disabilities find it more difficult to eat healthily and maintain a healthy weight. </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extLst>
                  <a:ext uri="{0D108BD9-81ED-4DB2-BD59-A6C34878D82A}">
                    <a16:rowId xmlns:a16="http://schemas.microsoft.com/office/drawing/2014/main" val="3718918673"/>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937F34E0-2AB0-43CC-BA6D-31F801DBA2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1D69FC4-342A-4F84-8F10-FF98D923DB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865D559-5D52-432A-8772-BB5EB012AC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87D6B8C-9A9E-43DB-86CC-82202AF3D4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257807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Disabilities often share the same effects as with ageing in the areas of life discussed above.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below are some of the other impacts of having a disability in the different areas below:</a:t>
            </a:r>
          </a:p>
        </p:txBody>
      </p:sp>
      <p:graphicFrame>
        <p:nvGraphicFramePr>
          <p:cNvPr id="2" name="Table 1"/>
          <p:cNvGraphicFramePr>
            <a:graphicFrameLocks noGrp="1"/>
          </p:cNvGraphicFramePr>
          <p:nvPr>
            <p:extLst>
              <p:ext uri="{D42A27DB-BD31-4B8C-83A1-F6EECF244321}">
                <p14:modId xmlns:p14="http://schemas.microsoft.com/office/powerpoint/2010/main" val="3186680415"/>
              </p:ext>
            </p:extLst>
          </p:nvPr>
        </p:nvGraphicFramePr>
        <p:xfrm>
          <a:off x="914302" y="3596469"/>
          <a:ext cx="10010873" cy="1478989"/>
        </p:xfrm>
        <a:graphic>
          <a:graphicData uri="http://schemas.openxmlformats.org/drawingml/2006/table">
            <a:tbl>
              <a:tblPr firstRow="1" firstCol="1" bandRow="1">
                <a:tableStyleId>{912C8C85-51F0-491E-9774-3900AFEF0FD7}</a:tableStyleId>
              </a:tblPr>
              <a:tblGrid>
                <a:gridCol w="3291575">
                  <a:extLst>
                    <a:ext uri="{9D8B030D-6E8A-4147-A177-3AD203B41FA5}">
                      <a16:colId xmlns:a16="http://schemas.microsoft.com/office/drawing/2014/main" val="1047453459"/>
                    </a:ext>
                  </a:extLst>
                </a:gridCol>
                <a:gridCol w="6719298">
                  <a:extLst>
                    <a:ext uri="{9D8B030D-6E8A-4147-A177-3AD203B41FA5}">
                      <a16:colId xmlns:a16="http://schemas.microsoft.com/office/drawing/2014/main" val="2636801214"/>
                    </a:ext>
                  </a:extLst>
                </a:gridCol>
              </a:tblGrid>
              <a:tr h="34844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tc>
                  <a:txBody>
                    <a:bodyPr/>
                    <a:lstStyle/>
                    <a:p>
                      <a:pPr marL="0" marR="0" indent="0" algn="ctr">
                        <a:lnSpc>
                          <a:spcPct val="115000"/>
                        </a:lnSpc>
                        <a:spcBef>
                          <a:spcPts val="600"/>
                        </a:spcBef>
                        <a:spcAft>
                          <a:spcPts val="600"/>
                        </a:spcAft>
                      </a:pPr>
                      <a:r>
                        <a:rPr lang="en-AU" sz="2200">
                          <a:effectLst/>
                        </a:rPr>
                        <a:t>How it is affected by ageing</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tc>
                <a:extLst>
                  <a:ext uri="{0D108BD9-81ED-4DB2-BD59-A6C34878D82A}">
                    <a16:rowId xmlns:a16="http://schemas.microsoft.com/office/drawing/2014/main" val="514115070"/>
                  </a:ext>
                </a:extLst>
              </a:tr>
              <a:tr h="1116023">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Appetite regulation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tc>
                  <a:txBody>
                    <a:bodyPr/>
                    <a:lstStyle/>
                    <a:p>
                      <a:pPr marL="0" marR="0" indent="0" algn="just">
                        <a:lnSpc>
                          <a:spcPct val="115000"/>
                        </a:lnSpc>
                        <a:spcBef>
                          <a:spcPts val="600"/>
                        </a:spcBef>
                        <a:spcAft>
                          <a:spcPts val="600"/>
                        </a:spcAft>
                      </a:pPr>
                      <a:r>
                        <a:rPr lang="en-AU" sz="2200">
                          <a:solidFill>
                            <a:schemeClr val="tx1">
                              <a:lumMod val="75000"/>
                              <a:lumOff val="25000"/>
                            </a:schemeClr>
                          </a:solidFill>
                          <a:effectLst/>
                        </a:rPr>
                        <a:t>People with disabilities can find it difficult to regulate their appetite. </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extLst>
                  <a:ext uri="{0D108BD9-81ED-4DB2-BD59-A6C34878D82A}">
                    <a16:rowId xmlns:a16="http://schemas.microsoft.com/office/drawing/2014/main" val="106580265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A3C5623D-639A-4C00-B8A3-69417B4CC4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6DD7ADD-F76B-4276-B58E-129747AEF1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5D027CF-0EE7-4088-990F-DE0E01C0242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41FCD85-CF67-4E28-8044-3BCB8BEB51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51364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1.2.3 Common Diseases That Affect Body System Functioning</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Cardiovascular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928520153"/>
              </p:ext>
            </p:extLst>
          </p:nvPr>
        </p:nvGraphicFramePr>
        <p:xfrm>
          <a:off x="872813" y="2969938"/>
          <a:ext cx="10086975" cy="2008124"/>
        </p:xfrm>
        <a:graphic>
          <a:graphicData uri="http://schemas.openxmlformats.org/drawingml/2006/table">
            <a:tbl>
              <a:tblPr firstRow="1" bandRow="1">
                <a:tableStyleId>{5A111915-BE36-4E01-A7E5-04B1672EAD32}</a:tableStyleId>
              </a:tblPr>
              <a:tblGrid>
                <a:gridCol w="3128736">
                  <a:extLst>
                    <a:ext uri="{9D8B030D-6E8A-4147-A177-3AD203B41FA5}">
                      <a16:colId xmlns:a16="http://schemas.microsoft.com/office/drawing/2014/main" val="947028731"/>
                    </a:ext>
                  </a:extLst>
                </a:gridCol>
                <a:gridCol w="3540154">
                  <a:extLst>
                    <a:ext uri="{9D8B030D-6E8A-4147-A177-3AD203B41FA5}">
                      <a16:colId xmlns:a16="http://schemas.microsoft.com/office/drawing/2014/main" val="2528592104"/>
                    </a:ext>
                  </a:extLst>
                </a:gridCol>
                <a:gridCol w="3418085">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0">
                <a:tc>
                  <a:txBody>
                    <a:bodyPr/>
                    <a:lstStyle/>
                    <a:p>
                      <a:pPr algn="ctr"/>
                      <a:r>
                        <a:rPr lang="en-AU" b="1">
                          <a:solidFill>
                            <a:schemeClr val="tx1">
                              <a:lumMod val="75000"/>
                              <a:lumOff val="25000"/>
                            </a:schemeClr>
                          </a:solidFill>
                        </a:rPr>
                        <a:t>Coronary heart disease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a:t>
                      </a:r>
                      <a:r>
                        <a:rPr lang="en-AU">
                          <a:solidFill>
                            <a:schemeClr val="tx1">
                              <a:lumMod val="75000"/>
                              <a:lumOff val="25000"/>
                            </a:schemeClr>
                          </a:solidFill>
                        </a:rPr>
                        <a:t>he flow of oxygen-rich blood going</a:t>
                      </a:r>
                    </a:p>
                    <a:p>
                      <a:pPr marL="0" indent="0" algn="just">
                        <a:lnSpc>
                          <a:spcPct val="114000"/>
                        </a:lnSpc>
                        <a:spcBef>
                          <a:spcPts val="0"/>
                        </a:spcBef>
                        <a:spcAft>
                          <a:spcPts val="0"/>
                        </a:spcAft>
                      </a:pPr>
                      <a:r>
                        <a:rPr lang="en-AU">
                          <a:solidFill>
                            <a:schemeClr val="tx1">
                              <a:lumMod val="75000"/>
                              <a:lumOff val="25000"/>
                            </a:schemeClr>
                          </a:solidFill>
                        </a:rPr>
                        <a:t>to the heart is reduced or blocked.</a:t>
                      </a:r>
                    </a:p>
                    <a:p>
                      <a:pPr marL="0" indent="0" algn="just">
                        <a:lnSpc>
                          <a:spcPct val="114000"/>
                        </a:lnSpc>
                        <a:spcBef>
                          <a:spcPts val="0"/>
                        </a:spcBef>
                        <a:spcAft>
                          <a:spcPts val="0"/>
                        </a:spcAft>
                      </a:pPr>
                      <a:r>
                        <a:rPr lang="en-AU">
                          <a:solidFill>
                            <a:schemeClr val="tx1">
                              <a:lumMod val="75000"/>
                              <a:lumOff val="25000"/>
                            </a:schemeClr>
                          </a:solidFill>
                        </a:rPr>
                        <a:t>This strains the heart and may lead</a:t>
                      </a:r>
                    </a:p>
                    <a:p>
                      <a:pPr marL="0" indent="0" algn="just">
                        <a:lnSpc>
                          <a:spcPct val="114000"/>
                        </a:lnSpc>
                        <a:spcBef>
                          <a:spcPts val="0"/>
                        </a:spcBef>
                        <a:spcAft>
                          <a:spcPts val="0"/>
                        </a:spcAft>
                      </a:pPr>
                      <a:r>
                        <a:rPr lang="en-AU">
                          <a:solidFill>
                            <a:schemeClr val="tx1">
                              <a:lumMod val="75000"/>
                              <a:lumOff val="25000"/>
                            </a:schemeClr>
                          </a:solidFill>
                        </a:rPr>
                        <a:t>to angina or chest pain, heart attack</a:t>
                      </a:r>
                    </a:p>
                    <a:p>
                      <a:pPr marL="0" indent="0" algn="just">
                        <a:lnSpc>
                          <a:spcPct val="114000"/>
                        </a:lnSpc>
                        <a:spcBef>
                          <a:spcPts val="0"/>
                        </a:spcBef>
                        <a:spcAft>
                          <a:spcPts val="0"/>
                        </a:spcAft>
                      </a:pPr>
                      <a:r>
                        <a:rPr lang="en-AU">
                          <a:solidFill>
                            <a:schemeClr val="tx1">
                              <a:lumMod val="75000"/>
                              <a:lumOff val="25000"/>
                            </a:schemeClr>
                          </a:solidFill>
                        </a:rPr>
                        <a:t>or heart failure. </a:t>
                      </a:r>
                      <a:endParaRPr lang="en-AU" dirty="0">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T</a:t>
                      </a:r>
                      <a:r>
                        <a:rPr lang="en-AU">
                          <a:solidFill>
                            <a:schemeClr val="tx1">
                              <a:lumMod val="75000"/>
                              <a:lumOff val="25000"/>
                            </a:schemeClr>
                          </a:solidFill>
                        </a:rPr>
                        <a:t>his can impair the body’s</a:t>
                      </a:r>
                    </a:p>
                    <a:p>
                      <a:pPr marL="0" indent="0" algn="just">
                        <a:lnSpc>
                          <a:spcPct val="114000"/>
                        </a:lnSpc>
                        <a:spcBef>
                          <a:spcPts val="0"/>
                        </a:spcBef>
                        <a:spcAft>
                          <a:spcPts val="0"/>
                        </a:spcAft>
                      </a:pPr>
                      <a:r>
                        <a:rPr lang="en-AU">
                          <a:solidFill>
                            <a:schemeClr val="tx1">
                              <a:lumMod val="75000"/>
                              <a:lumOff val="25000"/>
                            </a:schemeClr>
                          </a:solidFill>
                        </a:rPr>
                        <a:t>functions that rely on the heart’s</a:t>
                      </a:r>
                    </a:p>
                    <a:p>
                      <a:pPr marL="0" indent="0" algn="just">
                        <a:lnSpc>
                          <a:spcPct val="114000"/>
                        </a:lnSpc>
                        <a:spcBef>
                          <a:spcPts val="0"/>
                        </a:spcBef>
                        <a:spcAft>
                          <a:spcPts val="0"/>
                        </a:spcAft>
                      </a:pPr>
                      <a:r>
                        <a:rPr lang="en-AU">
                          <a:solidFill>
                            <a:schemeClr val="tx1">
                              <a:lumMod val="75000"/>
                              <a:lumOff val="25000"/>
                            </a:schemeClr>
                          </a:solidFill>
                        </a:rPr>
                        <a:t>proper functioning. </a:t>
                      </a:r>
                    </a:p>
                  </a:txBody>
                  <a:tcPr/>
                </a:tc>
                <a:extLst>
                  <a:ext uri="{0D108BD9-81ED-4DB2-BD59-A6C34878D82A}">
                    <a16:rowId xmlns:a16="http://schemas.microsoft.com/office/drawing/2014/main" val="20037018"/>
                  </a:ext>
                </a:extLst>
              </a:tr>
            </a:tbl>
          </a:graphicData>
        </a:graphic>
      </p:graphicFrame>
      <p:pic>
        <p:nvPicPr>
          <p:cNvPr id="8" name="Picture 7">
            <a:extLst>
              <a:ext uri="{FF2B5EF4-FFF2-40B4-BE49-F238E27FC236}">
                <a16:creationId xmlns:a16="http://schemas.microsoft.com/office/drawing/2014/main" id="{288F6C96-7C07-4205-AB44-5858F5E553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CBDA457-82EE-4BCD-9171-9476C4BC20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E011421-69BD-45C4-B0A5-9690254140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10AD2AE-D549-4441-87AB-CBABBD3EE1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07119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Cardiovascular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236598216"/>
              </p:ext>
            </p:extLst>
          </p:nvPr>
        </p:nvGraphicFramePr>
        <p:xfrm>
          <a:off x="872813" y="2941362"/>
          <a:ext cx="10086975" cy="169538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endParaRPr lang="en-US" b="1">
                        <a:solidFill>
                          <a:schemeClr val="tx1">
                            <a:lumMod val="75000"/>
                            <a:lumOff val="25000"/>
                          </a:schemeClr>
                        </a:solidFill>
                      </a:endParaRPr>
                    </a:p>
                    <a:p>
                      <a:pPr marL="347472" indent="-347472" algn="ctr">
                        <a:lnSpc>
                          <a:spcPct val="114000"/>
                        </a:lnSpc>
                        <a:spcBef>
                          <a:spcPts val="600"/>
                        </a:spcBef>
                        <a:spcAft>
                          <a:spcPts val="600"/>
                        </a:spcAft>
                      </a:pPr>
                      <a:r>
                        <a:rPr lang="en-US" b="1">
                          <a:solidFill>
                            <a:schemeClr val="tx1">
                              <a:lumMod val="75000"/>
                              <a:lumOff val="25000"/>
                            </a:schemeClr>
                          </a:solidFill>
                        </a:rPr>
                        <a:t>H</a:t>
                      </a:r>
                      <a:r>
                        <a:rPr lang="en-AU" b="1" err="1">
                          <a:solidFill>
                            <a:schemeClr val="tx1">
                              <a:lumMod val="75000"/>
                              <a:lumOff val="25000"/>
                            </a:schemeClr>
                          </a:solidFill>
                        </a:rPr>
                        <a:t>eart</a:t>
                      </a:r>
                      <a:r>
                        <a:rPr lang="en-AU" b="1">
                          <a:solidFill>
                            <a:schemeClr val="tx1">
                              <a:lumMod val="75000"/>
                              <a:lumOff val="25000"/>
                            </a:schemeClr>
                          </a:solidFill>
                        </a:rPr>
                        <a:t> arrhythmia</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T</a:t>
                      </a:r>
                      <a:r>
                        <a:rPr lang="en-AU">
                          <a:solidFill>
                            <a:schemeClr val="tx1">
                              <a:lumMod val="75000"/>
                              <a:lumOff val="25000"/>
                            </a:schemeClr>
                          </a:solidFill>
                        </a:rPr>
                        <a:t>he abnormal rhythm of the heart.</a:t>
                      </a:r>
                    </a:p>
                    <a:p>
                      <a:pPr marL="0" indent="0" algn="just">
                        <a:lnSpc>
                          <a:spcPct val="114000"/>
                        </a:lnSpc>
                        <a:spcBef>
                          <a:spcPts val="0"/>
                        </a:spcBef>
                        <a:spcAft>
                          <a:spcPts val="0"/>
                        </a:spcAft>
                      </a:pPr>
                      <a:r>
                        <a:rPr lang="en-AU">
                          <a:solidFill>
                            <a:schemeClr val="tx1">
                              <a:lumMod val="75000"/>
                              <a:lumOff val="25000"/>
                            </a:schemeClr>
                          </a:solidFill>
                        </a:rPr>
                        <a:t>The heartbeat may be too slow, too</a:t>
                      </a:r>
                    </a:p>
                    <a:p>
                      <a:pPr marL="0" indent="0" algn="just">
                        <a:lnSpc>
                          <a:spcPct val="114000"/>
                        </a:lnSpc>
                        <a:spcBef>
                          <a:spcPts val="0"/>
                        </a:spcBef>
                        <a:spcAft>
                          <a:spcPts val="0"/>
                        </a:spcAft>
                      </a:pPr>
                      <a:r>
                        <a:rPr lang="en-AU">
                          <a:solidFill>
                            <a:schemeClr val="tx1">
                              <a:lumMod val="75000"/>
                              <a:lumOff val="25000"/>
                            </a:schemeClr>
                          </a:solidFill>
                        </a:rPr>
                        <a:t>fast, or at an irregular beat.</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The heart may not be able to pump</a:t>
                      </a:r>
                    </a:p>
                    <a:p>
                      <a:pPr marL="0" indent="0" algn="just">
                        <a:lnSpc>
                          <a:spcPct val="114000"/>
                        </a:lnSpc>
                        <a:spcBef>
                          <a:spcPts val="0"/>
                        </a:spcBef>
                        <a:spcAft>
                          <a:spcPts val="0"/>
                        </a:spcAft>
                      </a:pPr>
                      <a:r>
                        <a:rPr lang="en-US">
                          <a:solidFill>
                            <a:schemeClr val="tx1">
                              <a:lumMod val="75000"/>
                              <a:lumOff val="25000"/>
                            </a:schemeClr>
                          </a:solidFill>
                        </a:rPr>
                        <a:t>enough blood to deliver oxygen and</a:t>
                      </a:r>
                    </a:p>
                    <a:p>
                      <a:pPr marL="0" indent="0" algn="just">
                        <a:lnSpc>
                          <a:spcPct val="114000"/>
                        </a:lnSpc>
                        <a:spcBef>
                          <a:spcPts val="0"/>
                        </a:spcBef>
                        <a:spcAft>
                          <a:spcPts val="0"/>
                        </a:spcAft>
                      </a:pPr>
                      <a:r>
                        <a:rPr lang="en-US">
                          <a:solidFill>
                            <a:schemeClr val="tx1">
                              <a:lumMod val="75000"/>
                              <a:lumOff val="25000"/>
                            </a:schemeClr>
                          </a:solidFill>
                        </a:rPr>
                        <a:t>nutrients to other organs, thus</a:t>
                      </a:r>
                    </a:p>
                    <a:p>
                      <a:pPr marL="0" indent="0" algn="just">
                        <a:lnSpc>
                          <a:spcPct val="114000"/>
                        </a:lnSpc>
                        <a:spcBef>
                          <a:spcPts val="0"/>
                        </a:spcBef>
                        <a:spcAft>
                          <a:spcPts val="0"/>
                        </a:spcAft>
                      </a:pPr>
                      <a:r>
                        <a:rPr lang="en-US">
                          <a:solidFill>
                            <a:schemeClr val="tx1">
                              <a:lumMod val="75000"/>
                              <a:lumOff val="25000"/>
                            </a:schemeClr>
                          </a:solidFill>
                        </a:rPr>
                        <a:t>affecting how they function.</a:t>
                      </a:r>
                      <a:endParaRPr lang="en-AU">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176943BA-4658-4331-B469-F748074C72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48AA357-079E-4C4E-9231-06C828F8DE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8985EFB-8966-4035-A36E-5995B788682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5430FA3-9924-41FF-848F-F93583CB99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55089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Respiratory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1961567115"/>
              </p:ext>
            </p:extLst>
          </p:nvPr>
        </p:nvGraphicFramePr>
        <p:xfrm>
          <a:off x="872813" y="2676985"/>
          <a:ext cx="10086975" cy="262851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274724">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1907968">
                <a:tc>
                  <a:txBody>
                    <a:bodyPr/>
                    <a:lstStyle/>
                    <a:p>
                      <a:pPr algn="ctr">
                        <a:lnSpc>
                          <a:spcPct val="114000"/>
                        </a:lnSpc>
                        <a:spcBef>
                          <a:spcPts val="600"/>
                        </a:spcBef>
                        <a:spcAft>
                          <a:spcPts val="600"/>
                        </a:spcAft>
                      </a:pPr>
                      <a:r>
                        <a:rPr lang="en-US" b="1">
                          <a:solidFill>
                            <a:schemeClr val="tx1">
                              <a:lumMod val="75000"/>
                              <a:lumOff val="25000"/>
                            </a:schemeClr>
                          </a:solidFill>
                        </a:rPr>
                        <a:t>Asthma</a:t>
                      </a:r>
                      <a:endParaRPr lang="en-AU" b="1">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a:t>
                      </a:r>
                      <a:r>
                        <a:rPr lang="en-AU">
                          <a:solidFill>
                            <a:schemeClr val="tx1">
                              <a:lumMod val="75000"/>
                              <a:lumOff val="25000"/>
                            </a:schemeClr>
                          </a:solidFill>
                        </a:rPr>
                        <a:t>he airways in the lungs are</a:t>
                      </a:r>
                    </a:p>
                    <a:p>
                      <a:pPr marL="0" indent="0" algn="just">
                        <a:lnSpc>
                          <a:spcPct val="114000"/>
                        </a:lnSpc>
                        <a:spcBef>
                          <a:spcPts val="0"/>
                        </a:spcBef>
                        <a:spcAft>
                          <a:spcPts val="0"/>
                        </a:spcAft>
                      </a:pPr>
                      <a:r>
                        <a:rPr lang="en-AU">
                          <a:solidFill>
                            <a:schemeClr val="tx1">
                              <a:lumMod val="75000"/>
                              <a:lumOff val="25000"/>
                            </a:schemeClr>
                          </a:solidFill>
                        </a:rPr>
                        <a:t>inflamed due to some triggers, such</a:t>
                      </a:r>
                    </a:p>
                    <a:p>
                      <a:pPr marL="0" indent="0" algn="just">
                        <a:lnSpc>
                          <a:spcPct val="114000"/>
                        </a:lnSpc>
                        <a:spcBef>
                          <a:spcPts val="0"/>
                        </a:spcBef>
                        <a:spcAft>
                          <a:spcPts val="0"/>
                        </a:spcAft>
                      </a:pPr>
                      <a:r>
                        <a:rPr lang="en-AU">
                          <a:solidFill>
                            <a:schemeClr val="tx1">
                              <a:lumMod val="75000"/>
                              <a:lumOff val="25000"/>
                            </a:schemeClr>
                          </a:solidFill>
                        </a:rPr>
                        <a:t>as pollen, dust and smoke. </a:t>
                      </a:r>
                    </a:p>
                    <a:p>
                      <a:pPr marL="0" indent="0" algn="just">
                        <a:lnSpc>
                          <a:spcPct val="114000"/>
                        </a:lnSpc>
                        <a:spcBef>
                          <a:spcPts val="0"/>
                        </a:spcBef>
                        <a:spcAft>
                          <a:spcPts val="0"/>
                        </a:spcAft>
                      </a:pPr>
                      <a:r>
                        <a:rPr lang="en-AU">
                          <a:solidFill>
                            <a:schemeClr val="tx1">
                              <a:lumMod val="75000"/>
                              <a:lumOff val="25000"/>
                            </a:schemeClr>
                          </a:solidFill>
                        </a:rPr>
                        <a:t>The symptoms include:</a:t>
                      </a:r>
                    </a:p>
                    <a:p>
                      <a:pPr marL="0" indent="0" algn="just">
                        <a:lnSpc>
                          <a:spcPct val="114000"/>
                        </a:lnSpc>
                        <a:spcBef>
                          <a:spcPts val="0"/>
                        </a:spcBef>
                        <a:spcAft>
                          <a:spcPts val="0"/>
                        </a:spcAft>
                        <a:buClr>
                          <a:srgbClr val="1696D3"/>
                        </a:buClr>
                        <a:buFont typeface="Wingdings" panose="05000000000000000000" pitchFamily="2" charset="2"/>
                        <a:buChar char="§"/>
                      </a:pPr>
                      <a:r>
                        <a:rPr lang="en-AU">
                          <a:solidFill>
                            <a:schemeClr val="tx1">
                              <a:lumMod val="75000"/>
                              <a:lumOff val="25000"/>
                            </a:schemeClr>
                          </a:solidFill>
                        </a:rPr>
                        <a:t> Coughing or Wheezing</a:t>
                      </a:r>
                    </a:p>
                    <a:p>
                      <a:pPr marL="0" indent="0" algn="just">
                        <a:lnSpc>
                          <a:spcPct val="114000"/>
                        </a:lnSpc>
                        <a:spcBef>
                          <a:spcPts val="0"/>
                        </a:spcBef>
                        <a:spcAft>
                          <a:spcPts val="0"/>
                        </a:spcAft>
                        <a:buClr>
                          <a:srgbClr val="1696D3"/>
                        </a:buClr>
                        <a:buFont typeface="Wingdings" panose="05000000000000000000" pitchFamily="2" charset="2"/>
                        <a:buChar char="§"/>
                      </a:pPr>
                      <a:r>
                        <a:rPr lang="en-AU">
                          <a:solidFill>
                            <a:schemeClr val="tx1">
                              <a:lumMod val="75000"/>
                              <a:lumOff val="25000"/>
                            </a:schemeClr>
                          </a:solidFill>
                        </a:rPr>
                        <a:t> Shortness of breath</a:t>
                      </a:r>
                    </a:p>
                    <a:p>
                      <a:pPr marL="0" indent="0" algn="just">
                        <a:lnSpc>
                          <a:spcPct val="114000"/>
                        </a:lnSpc>
                        <a:spcBef>
                          <a:spcPts val="0"/>
                        </a:spcBef>
                        <a:spcAft>
                          <a:spcPts val="0"/>
                        </a:spcAft>
                        <a:buClr>
                          <a:srgbClr val="1696D3"/>
                        </a:buClr>
                        <a:buFont typeface="Wingdings" panose="05000000000000000000" pitchFamily="2" charset="2"/>
                        <a:buChar char="§"/>
                      </a:pPr>
                      <a:r>
                        <a:rPr lang="en-AU">
                          <a:solidFill>
                            <a:schemeClr val="tx1">
                              <a:lumMod val="75000"/>
                              <a:lumOff val="25000"/>
                            </a:schemeClr>
                          </a:solidFill>
                        </a:rPr>
                        <a:t> Tightness of chest</a:t>
                      </a:r>
                      <a:endParaRPr lang="en-AU" dirty="0">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The heart may not be able to pump</a:t>
                      </a:r>
                    </a:p>
                    <a:p>
                      <a:pPr marL="0" indent="0" algn="just">
                        <a:lnSpc>
                          <a:spcPct val="114000"/>
                        </a:lnSpc>
                        <a:spcBef>
                          <a:spcPts val="0"/>
                        </a:spcBef>
                        <a:spcAft>
                          <a:spcPts val="0"/>
                        </a:spcAft>
                      </a:pPr>
                      <a:r>
                        <a:rPr lang="en-US">
                          <a:solidFill>
                            <a:schemeClr val="tx1">
                              <a:lumMod val="75000"/>
                              <a:lumOff val="25000"/>
                            </a:schemeClr>
                          </a:solidFill>
                        </a:rPr>
                        <a:t>enough blood to deliver oxygen and</a:t>
                      </a:r>
                    </a:p>
                    <a:p>
                      <a:pPr marL="0" indent="0" algn="just">
                        <a:lnSpc>
                          <a:spcPct val="114000"/>
                        </a:lnSpc>
                        <a:spcBef>
                          <a:spcPts val="0"/>
                        </a:spcBef>
                        <a:spcAft>
                          <a:spcPts val="0"/>
                        </a:spcAft>
                      </a:pPr>
                      <a:r>
                        <a:rPr lang="en-US">
                          <a:solidFill>
                            <a:schemeClr val="tx1">
                              <a:lumMod val="75000"/>
                              <a:lumOff val="25000"/>
                            </a:schemeClr>
                          </a:solidFill>
                        </a:rPr>
                        <a:t>nutrients to other organs, thus</a:t>
                      </a:r>
                    </a:p>
                    <a:p>
                      <a:pPr marL="0" indent="0" algn="just">
                        <a:lnSpc>
                          <a:spcPct val="114000"/>
                        </a:lnSpc>
                        <a:spcBef>
                          <a:spcPts val="0"/>
                        </a:spcBef>
                        <a:spcAft>
                          <a:spcPts val="0"/>
                        </a:spcAft>
                      </a:pPr>
                      <a:r>
                        <a:rPr lang="en-US">
                          <a:solidFill>
                            <a:schemeClr val="tx1">
                              <a:lumMod val="75000"/>
                              <a:lumOff val="25000"/>
                            </a:schemeClr>
                          </a:solidFill>
                        </a:rPr>
                        <a:t>affecting how they function.</a:t>
                      </a:r>
                      <a:endParaRPr lang="en-AU">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C393DAF7-55FE-45AA-8AA7-4CE92217B7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063F641-7CCE-4971-94BA-B6E314C15F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C98D591-AE6B-4864-8DA5-9050EE9422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9DF3678-56E8-4AB0-9BDB-F0EC2B10A2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153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Our bodies are made up of trillions of cells.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group to form tissues, which carry out a particular task in an organism.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Following are the basic functions of tissues:</a:t>
            </a:r>
          </a:p>
        </p:txBody>
      </p:sp>
      <p:graphicFrame>
        <p:nvGraphicFramePr>
          <p:cNvPr id="7" name="Diagram 6"/>
          <p:cNvGraphicFramePr/>
          <p:nvPr>
            <p:extLst>
              <p:ext uri="{D42A27DB-BD31-4B8C-83A1-F6EECF244321}">
                <p14:modId xmlns:p14="http://schemas.microsoft.com/office/powerpoint/2010/main" val="1226461120"/>
              </p:ext>
            </p:extLst>
          </p:nvPr>
        </p:nvGraphicFramePr>
        <p:xfrm>
          <a:off x="1003987" y="3463589"/>
          <a:ext cx="10281862" cy="1661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5BCB56D9-578E-4694-871F-5032FEDD370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261C542F-F80A-4480-B092-F5634161AB4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4369771F-5E21-4E35-A175-76E4C8CCCD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E88E075-78EB-424A-BDEE-CF6641DD9BA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86454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Respiratory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459606113"/>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Pneumonia</a:t>
                      </a:r>
                      <a:endParaRPr lang="en-AU" b="1">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The air sacs in the lungs are</a:t>
                      </a:r>
                    </a:p>
                    <a:p>
                      <a:pPr marL="0" indent="0" algn="just">
                        <a:lnSpc>
                          <a:spcPct val="114000"/>
                        </a:lnSpc>
                        <a:spcBef>
                          <a:spcPts val="0"/>
                        </a:spcBef>
                        <a:spcAft>
                          <a:spcPts val="0"/>
                        </a:spcAft>
                      </a:pPr>
                      <a:r>
                        <a:rPr lang="en-US">
                          <a:solidFill>
                            <a:schemeClr val="tx1">
                              <a:lumMod val="75000"/>
                              <a:lumOff val="25000"/>
                            </a:schemeClr>
                          </a:solidFill>
                        </a:rPr>
                        <a:t>infected by bacteria, viruses or</a:t>
                      </a:r>
                    </a:p>
                    <a:p>
                      <a:pPr marL="0" indent="0" algn="just">
                        <a:lnSpc>
                          <a:spcPct val="114000"/>
                        </a:lnSpc>
                        <a:spcBef>
                          <a:spcPts val="0"/>
                        </a:spcBef>
                        <a:spcAft>
                          <a:spcPts val="0"/>
                        </a:spcAft>
                      </a:pPr>
                      <a:r>
                        <a:rPr lang="en-US">
                          <a:solidFill>
                            <a:schemeClr val="tx1">
                              <a:lumMod val="75000"/>
                              <a:lumOff val="25000"/>
                            </a:schemeClr>
                          </a:solidFill>
                        </a:rPr>
                        <a:t>fungi. </a:t>
                      </a:r>
                    </a:p>
                    <a:p>
                      <a:pPr marL="0" indent="0" algn="just">
                        <a:lnSpc>
                          <a:spcPct val="114000"/>
                        </a:lnSpc>
                        <a:spcBef>
                          <a:spcPts val="0"/>
                        </a:spcBef>
                        <a:spcAft>
                          <a:spcPts val="0"/>
                        </a:spcAft>
                      </a:pPr>
                      <a:r>
                        <a:rPr lang="en-US">
                          <a:solidFill>
                            <a:schemeClr val="tx1">
                              <a:lumMod val="75000"/>
                              <a:lumOff val="25000"/>
                            </a:schemeClr>
                          </a:solidFill>
                        </a:rPr>
                        <a:t>The air sacs may be filled with fluid</a:t>
                      </a:r>
                    </a:p>
                    <a:p>
                      <a:pPr marL="0" indent="0" algn="just">
                        <a:lnSpc>
                          <a:spcPct val="114000"/>
                        </a:lnSpc>
                        <a:spcBef>
                          <a:spcPts val="0"/>
                        </a:spcBef>
                        <a:spcAft>
                          <a:spcPts val="0"/>
                        </a:spcAft>
                      </a:pPr>
                      <a:r>
                        <a:rPr lang="en-US">
                          <a:solidFill>
                            <a:schemeClr val="tx1">
                              <a:lumMod val="75000"/>
                              <a:lumOff val="25000"/>
                            </a:schemeClr>
                          </a:solidFill>
                        </a:rPr>
                        <a:t>or pus accompanied by coughing</a:t>
                      </a:r>
                    </a:p>
                    <a:p>
                      <a:pPr marL="0" indent="0" algn="just">
                        <a:lnSpc>
                          <a:spcPct val="114000"/>
                        </a:lnSpc>
                        <a:spcBef>
                          <a:spcPts val="0"/>
                        </a:spcBef>
                        <a:spcAft>
                          <a:spcPts val="0"/>
                        </a:spcAft>
                      </a:pPr>
                      <a:r>
                        <a:rPr lang="en-US">
                          <a:solidFill>
                            <a:schemeClr val="tx1">
                              <a:lumMod val="75000"/>
                              <a:lumOff val="25000"/>
                            </a:schemeClr>
                          </a:solidFill>
                        </a:rPr>
                        <a:t>with phlegm, fever, and difficulty</a:t>
                      </a:r>
                    </a:p>
                    <a:p>
                      <a:pPr marL="0" indent="0" algn="just">
                        <a:lnSpc>
                          <a:spcPct val="114000"/>
                        </a:lnSpc>
                        <a:spcBef>
                          <a:spcPts val="0"/>
                        </a:spcBef>
                        <a:spcAft>
                          <a:spcPts val="0"/>
                        </a:spcAft>
                      </a:pPr>
                      <a:r>
                        <a:rPr lang="en-US">
                          <a:solidFill>
                            <a:schemeClr val="tx1">
                              <a:lumMod val="75000"/>
                              <a:lumOff val="25000"/>
                            </a:schemeClr>
                          </a:solidFill>
                        </a:rPr>
                        <a:t>breathing. </a:t>
                      </a:r>
                      <a:endParaRPr lang="en-AU">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Pneumonia weakens the body</a:t>
                      </a:r>
                    </a:p>
                    <a:p>
                      <a:pPr marL="0" indent="0" algn="just">
                        <a:lnSpc>
                          <a:spcPct val="114000"/>
                        </a:lnSpc>
                        <a:spcBef>
                          <a:spcPts val="0"/>
                        </a:spcBef>
                        <a:spcAft>
                          <a:spcPts val="0"/>
                        </a:spcAft>
                      </a:pPr>
                      <a:r>
                        <a:rPr lang="en-US">
                          <a:solidFill>
                            <a:schemeClr val="tx1">
                              <a:lumMod val="75000"/>
                              <a:lumOff val="25000"/>
                            </a:schemeClr>
                          </a:solidFill>
                        </a:rPr>
                        <a:t>system.</a:t>
                      </a:r>
                    </a:p>
                    <a:p>
                      <a:pPr marL="0" indent="0" algn="just">
                        <a:lnSpc>
                          <a:spcPct val="114000"/>
                        </a:lnSpc>
                        <a:spcBef>
                          <a:spcPts val="0"/>
                        </a:spcBef>
                        <a:spcAft>
                          <a:spcPts val="0"/>
                        </a:spcAft>
                      </a:pPr>
                      <a:r>
                        <a:rPr lang="en-US">
                          <a:solidFill>
                            <a:schemeClr val="tx1">
                              <a:lumMod val="75000"/>
                              <a:lumOff val="25000"/>
                            </a:schemeClr>
                          </a:solidFill>
                        </a:rPr>
                        <a:t>The bacteria, viruses, or fungi can</a:t>
                      </a:r>
                    </a:p>
                    <a:p>
                      <a:pPr marL="0" indent="0" algn="just">
                        <a:lnSpc>
                          <a:spcPct val="114000"/>
                        </a:lnSpc>
                        <a:spcBef>
                          <a:spcPts val="0"/>
                        </a:spcBef>
                        <a:spcAft>
                          <a:spcPts val="0"/>
                        </a:spcAft>
                      </a:pPr>
                      <a:r>
                        <a:rPr lang="en-US">
                          <a:solidFill>
                            <a:schemeClr val="tx1">
                              <a:lumMod val="75000"/>
                              <a:lumOff val="25000"/>
                            </a:schemeClr>
                          </a:solidFill>
                        </a:rPr>
                        <a:t>enter the bloodstream and infect</a:t>
                      </a:r>
                    </a:p>
                    <a:p>
                      <a:pPr marL="0" indent="0" algn="just">
                        <a:lnSpc>
                          <a:spcPct val="114000"/>
                        </a:lnSpc>
                        <a:spcBef>
                          <a:spcPts val="0"/>
                        </a:spcBef>
                        <a:spcAft>
                          <a:spcPts val="0"/>
                        </a:spcAft>
                      </a:pPr>
                      <a:r>
                        <a:rPr lang="en-US">
                          <a:solidFill>
                            <a:schemeClr val="tx1">
                              <a:lumMod val="75000"/>
                              <a:lumOff val="25000"/>
                            </a:schemeClr>
                          </a:solidFill>
                        </a:rPr>
                        <a:t>other organs.</a:t>
                      </a:r>
                      <a:endParaRPr lang="en-AU">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1DF66D75-AE7E-4CA0-A6BF-55FCBA4F80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325B947-E4A0-4E18-B44C-2EDE1F79AB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7EA5631-8010-4C7E-8D69-7DAE866498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B5932A5-9A63-4012-89F0-99F836735C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85605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Musculoskeletal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281636486"/>
              </p:ext>
            </p:extLst>
          </p:nvPr>
        </p:nvGraphicFramePr>
        <p:xfrm>
          <a:off x="872813" y="2676984"/>
          <a:ext cx="10086975" cy="2320862"/>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Arthritis</a:t>
                      </a:r>
                      <a:endParaRPr lang="en-AU" b="1">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The joint tissues degenerate as people age.</a:t>
                      </a:r>
                    </a:p>
                    <a:p>
                      <a:pPr marL="0" indent="0" algn="just">
                        <a:lnSpc>
                          <a:spcPct val="114000"/>
                        </a:lnSpc>
                        <a:spcBef>
                          <a:spcPts val="0"/>
                        </a:spcBef>
                        <a:spcAft>
                          <a:spcPts val="0"/>
                        </a:spcAft>
                      </a:pPr>
                      <a:r>
                        <a:rPr lang="en-US">
                          <a:solidFill>
                            <a:schemeClr val="tx1">
                              <a:lumMod val="75000"/>
                              <a:lumOff val="25000"/>
                            </a:schemeClr>
                          </a:solidFill>
                        </a:rPr>
                        <a:t>Rheumatoid arthritis- an autoimmune disease where the body attacks the joint tissues and causes chronic inflammation.</a:t>
                      </a:r>
                      <a:endParaRPr lang="en-AU" dirty="0">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The degeneration of tissues can lead to:</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Swelling </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Pain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Loss of joint mobility</a:t>
                      </a:r>
                      <a:endParaRPr lang="en-AU">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93048C9C-7B0B-4C04-B281-8F5FA567B1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1D7CFD7-7F74-45FA-A056-5562585D16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C35C32E-73FB-40EE-B32B-37EA4A9B30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D703F40-4971-4E11-926D-EAA0AD6460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05040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Musculoskeletal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4100866342"/>
              </p:ext>
            </p:extLst>
          </p:nvPr>
        </p:nvGraphicFramePr>
        <p:xfrm>
          <a:off x="872813" y="2676984"/>
          <a:ext cx="10086975" cy="325907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dirty="0"/>
                        <a:t>Description</a:t>
                      </a:r>
                      <a:endParaRPr lang="en-AU" dirty="0"/>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dirty="0">
                          <a:solidFill>
                            <a:schemeClr val="tx1">
                              <a:lumMod val="75000"/>
                              <a:lumOff val="25000"/>
                            </a:schemeClr>
                          </a:solidFill>
                        </a:rPr>
                        <a:t>Osteoporosis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dirty="0">
                          <a:solidFill>
                            <a:schemeClr val="tx1">
                              <a:lumMod val="75000"/>
                              <a:lumOff val="25000"/>
                            </a:schemeClr>
                          </a:solidFill>
                        </a:rPr>
                        <a:t>It is a skeletal disorder. The bones lose too much calcium. It then loses density and easily gets fractured. </a:t>
                      </a:r>
                      <a:endParaRPr lang="en-AU"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dirty="0">
                          <a:solidFill>
                            <a:schemeClr val="tx1">
                              <a:lumMod val="75000"/>
                              <a:lumOff val="25000"/>
                            </a:schemeClr>
                          </a:solidFill>
                        </a:rPr>
                        <a:t>As it affects the muscle surrounding the affected bone, it results in the following: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Bone injury</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Stooped posture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Muscle swelling</a:t>
                      </a:r>
                    </a:p>
                    <a:p>
                      <a:pPr marL="0" indent="0" algn="just">
                        <a:lnSpc>
                          <a:spcPct val="114000"/>
                        </a:lnSpc>
                        <a:spcBef>
                          <a:spcPts val="0"/>
                        </a:spcBef>
                        <a:spcAft>
                          <a:spcPts val="0"/>
                        </a:spcAft>
                        <a:buClr>
                          <a:srgbClr val="1696D3"/>
                        </a:buClr>
                        <a:buFont typeface="Wingdings" panose="05000000000000000000" pitchFamily="2" charset="2"/>
                        <a:buNone/>
                      </a:pPr>
                      <a:r>
                        <a:rPr lang="en-US" dirty="0">
                          <a:solidFill>
                            <a:schemeClr val="tx1">
                              <a:lumMod val="75000"/>
                              <a:lumOff val="25000"/>
                            </a:schemeClr>
                          </a:solidFill>
                        </a:rPr>
                        <a:t>In severe cases, osteoporosis can affect the spine which affects the ability to walk and maintain balance. </a:t>
                      </a:r>
                    </a:p>
                  </a:txBody>
                  <a:tcPr anchor="ct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9865400C-D0E0-4CB1-928B-8257EA8DE8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46D630E-9F77-46F4-AEA1-883EA36339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EB1FB07-EBAF-4519-900B-DAA583DDE1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8833626-FB8D-4B27-A169-8A12BF0895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60728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Endocrine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4160321401"/>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Type 1 Diabetes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 genetic condition where the immune system attacks the cells in the pancreas blocking its ability to make insulin. </a:t>
                      </a:r>
                    </a:p>
                    <a:p>
                      <a:pPr marL="0" indent="0" algn="just">
                        <a:lnSpc>
                          <a:spcPct val="114000"/>
                        </a:lnSpc>
                        <a:spcBef>
                          <a:spcPts val="0"/>
                        </a:spcBef>
                        <a:spcAft>
                          <a:spcPts val="0"/>
                        </a:spcAft>
                      </a:pPr>
                      <a:r>
                        <a:rPr lang="en-US">
                          <a:solidFill>
                            <a:schemeClr val="tx1">
                              <a:lumMod val="75000"/>
                              <a:lumOff val="25000"/>
                            </a:schemeClr>
                          </a:solidFill>
                        </a:rPr>
                        <a:t>Insulin is a hormone that converts glucose to energy.</a:t>
                      </a:r>
                    </a:p>
                    <a:p>
                      <a:pPr marL="0" indent="0" algn="just">
                        <a:lnSpc>
                          <a:spcPct val="114000"/>
                        </a:lnSpc>
                        <a:spcBef>
                          <a:spcPts val="0"/>
                        </a:spcBef>
                        <a:spcAft>
                          <a:spcPts val="0"/>
                        </a:spcAft>
                      </a:pPr>
                      <a:endParaRPr lang="en-US">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Depending on the severity, diabetes can cause any or a combination of the following: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Kidney failure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Blindness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Heart failure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Heart disease</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1A526196-4909-41E1-B0F6-981AB4E09B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53B4E90-5FD4-4057-9106-ACEDAA1FE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519763D-E92D-46C3-9318-BEFFA08F5FE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D7F9970-E03E-4A8D-8691-A17B5E56B8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956440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Endocrine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962700959"/>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Type 2 Diabetes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The body does not make enough insulin. </a:t>
                      </a:r>
                    </a:p>
                    <a:p>
                      <a:pPr marL="0" indent="0" algn="just">
                        <a:lnSpc>
                          <a:spcPct val="114000"/>
                        </a:lnSpc>
                        <a:spcBef>
                          <a:spcPts val="0"/>
                        </a:spcBef>
                        <a:spcAft>
                          <a:spcPts val="0"/>
                        </a:spcAft>
                      </a:pPr>
                      <a:r>
                        <a:rPr lang="en-US">
                          <a:solidFill>
                            <a:schemeClr val="tx1">
                              <a:lumMod val="75000"/>
                              <a:lumOff val="25000"/>
                            </a:schemeClr>
                          </a:solidFill>
                        </a:rPr>
                        <a:t>This type is mainly affected by the person’s lifestyle, which includes: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Poor diet</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Lack of physical activities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Stress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Overweight</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Depending on the severity, diabetes can cause any or a combination of the following: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Stroke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Nerve failure</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4D407D18-87CF-44D8-A6EB-505CF129A7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0042F03-ADE7-4F1C-8258-A8CF58AA4A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D938755-2ECB-4516-86B8-DD67F5DA76D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69C3A8-CC68-4597-A165-5187F36AEF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975053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Endocrine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140979727"/>
              </p:ext>
            </p:extLst>
          </p:nvPr>
        </p:nvGraphicFramePr>
        <p:xfrm>
          <a:off x="872813" y="2676984"/>
          <a:ext cx="10086975" cy="325907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Thyroid disease</a:t>
                      </a:r>
                    </a:p>
                    <a:p>
                      <a:pPr marL="347472" indent="-347472" algn="ctr">
                        <a:lnSpc>
                          <a:spcPct val="114000"/>
                        </a:lnSpc>
                        <a:spcBef>
                          <a:spcPts val="600"/>
                        </a:spcBef>
                        <a:spcAft>
                          <a:spcPts val="600"/>
                        </a:spcAft>
                      </a:pPr>
                      <a:r>
                        <a:rPr lang="en-US" b="1">
                          <a:solidFill>
                            <a:schemeClr val="tx1">
                              <a:lumMod val="75000"/>
                              <a:lumOff val="25000"/>
                            </a:schemeClr>
                          </a:solidFill>
                        </a:rPr>
                        <a:t>(Hyperthyroidism)</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The thyroid makes too much thyroid hormone. The body then uses energy too quickly, which makes people easily tired, causing heart palpitations and losing weight without trying.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If the thyroid gland fails to function properly, it can lead to complications which include:</a:t>
                      </a:r>
                    </a:p>
                    <a:p>
                      <a:pPr marL="0" indent="0" algn="just">
                        <a:lnSpc>
                          <a:spcPct val="114000"/>
                        </a:lnSpc>
                        <a:spcBef>
                          <a:spcPts val="0"/>
                        </a:spcBef>
                        <a:spcAft>
                          <a:spcPts val="0"/>
                        </a:spcAft>
                      </a:pPr>
                      <a:endParaRPr lang="en-US">
                        <a:solidFill>
                          <a:schemeClr val="tx1">
                            <a:lumMod val="75000"/>
                            <a:lumOff val="25000"/>
                          </a:schemeClr>
                        </a:solidFill>
                      </a:endParaRP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Increased level of neurodegeneration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Cardiovascular disease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Weakened immune system</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Weakened gastrointestinal system</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96668BC7-D97F-4E22-8988-186E3A746C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6ADB684-01C7-46B4-BBB2-471512B03E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653798A-FCB1-4C00-A4B1-9E0C179DCDE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345CBE3-831B-4E44-9D6A-3871B3F88F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606944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Endocrine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768780544"/>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marL="0" algn="ctr" defTabSz="914400" rtl="0" eaLnBrk="1" latinLnBrk="0" hangingPunct="1"/>
                      <a:r>
                        <a:rPr lang="pt-BR" sz="1800" b="1" kern="1200">
                          <a:solidFill>
                            <a:schemeClr val="bg1"/>
                          </a:solidFill>
                          <a:latin typeface="+mn-lt"/>
                          <a:ea typeface="+mn-ea"/>
                          <a:cs typeface="+mn-cs"/>
                        </a:rPr>
                        <a:t>How it affects the body system</a:t>
                      </a:r>
                      <a:endParaRPr lang="en-AU" sz="1800" b="1" kern="1200" dirty="0">
                        <a:solidFill>
                          <a:schemeClr val="bg1"/>
                        </a:solidFill>
                        <a:latin typeface="+mn-lt"/>
                        <a:ea typeface="+mn-ea"/>
                        <a:cs typeface="+mn-cs"/>
                      </a:endParaRPr>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Thyroid disease</a:t>
                      </a:r>
                    </a:p>
                    <a:p>
                      <a:pPr marL="347472" indent="-347472" algn="ctr">
                        <a:lnSpc>
                          <a:spcPct val="114000"/>
                        </a:lnSpc>
                        <a:spcBef>
                          <a:spcPts val="600"/>
                        </a:spcBef>
                        <a:spcAft>
                          <a:spcPts val="600"/>
                        </a:spcAft>
                      </a:pPr>
                      <a:r>
                        <a:rPr lang="en-US" b="1">
                          <a:solidFill>
                            <a:schemeClr val="tx1">
                              <a:lumMod val="75000"/>
                              <a:lumOff val="25000"/>
                            </a:schemeClr>
                          </a:solidFill>
                        </a:rPr>
                        <a:t>(Hypothyroidism)</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The thyroid produces too little thyroid hormone. </a:t>
                      </a:r>
                    </a:p>
                    <a:p>
                      <a:pPr marL="0" indent="0" algn="just">
                        <a:lnSpc>
                          <a:spcPct val="114000"/>
                        </a:lnSpc>
                        <a:spcBef>
                          <a:spcPts val="0"/>
                        </a:spcBef>
                        <a:spcAft>
                          <a:spcPts val="0"/>
                        </a:spcAft>
                      </a:pPr>
                      <a:r>
                        <a:rPr lang="en-US">
                          <a:solidFill>
                            <a:schemeClr val="tx1">
                              <a:lumMod val="75000"/>
                              <a:lumOff val="25000"/>
                            </a:schemeClr>
                          </a:solidFill>
                        </a:rPr>
                        <a:t>It makes people easily tired, gain weight easily and unable to tolerate cold temperatures.</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If the thyroid gland fails to function properly, it can lead to complications which include: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Increased level of neurodegeneration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Cardiovascular disease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Weakened immune system</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Weakened gastrointestinal system</a:t>
                      </a:r>
                      <a:endParaRPr lang="en-US" dirty="0">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E5EDFD82-62EE-4A11-9993-A7F48C735F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0E93694-CE91-4400-9372-622DD5E5DA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0E315AE-C151-419B-8BE9-D064C9ED3F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A27A40D-1C95-4DA7-AE2B-9815059C06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01330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Digestive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941172829"/>
              </p:ext>
            </p:extLst>
          </p:nvPr>
        </p:nvGraphicFramePr>
        <p:xfrm>
          <a:off x="872813" y="2676984"/>
          <a:ext cx="10086975" cy="325907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dirty="0">
                          <a:solidFill>
                            <a:schemeClr val="tx1">
                              <a:lumMod val="75000"/>
                              <a:lumOff val="25000"/>
                            </a:schemeClr>
                          </a:solidFill>
                        </a:rPr>
                        <a:t>Gastroesophageal Reflux Disease (GERD)</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The stomach acid moves back up into the </a:t>
                      </a:r>
                      <a:r>
                        <a:rPr lang="en-US" err="1">
                          <a:solidFill>
                            <a:schemeClr val="tx1">
                              <a:lumMod val="75000"/>
                              <a:lumOff val="25000"/>
                            </a:schemeClr>
                          </a:solidFill>
                        </a:rPr>
                        <a:t>oesophagus</a:t>
                      </a:r>
                      <a:r>
                        <a:rPr lang="en-US">
                          <a:solidFill>
                            <a:schemeClr val="tx1">
                              <a:lumMod val="75000"/>
                              <a:lumOff val="25000"/>
                            </a:schemeClr>
                          </a:solidFill>
                        </a:rPr>
                        <a:t>. The symptoms include: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Persistent heartburn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Bad breath</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Chest pain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Nausea</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Upper abdominal pain, and</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Trouble swallowing or breathing</a:t>
                      </a:r>
                    </a:p>
                  </a:txBody>
                  <a:tcPr/>
                </a:tc>
                <a:tc>
                  <a:txBody>
                    <a:bodyPr/>
                    <a:lstStyle/>
                    <a:p>
                      <a:pPr marL="0" indent="0" algn="just">
                        <a:lnSpc>
                          <a:spcPct val="114000"/>
                        </a:lnSpc>
                        <a:spcBef>
                          <a:spcPts val="0"/>
                        </a:spcBef>
                        <a:spcAft>
                          <a:spcPts val="0"/>
                        </a:spcAft>
                      </a:pPr>
                      <a:r>
                        <a:rPr lang="en-US" dirty="0">
                          <a:solidFill>
                            <a:schemeClr val="tx1">
                              <a:lumMod val="75000"/>
                              <a:lumOff val="25000"/>
                            </a:schemeClr>
                          </a:solidFill>
                        </a:rPr>
                        <a:t>GERD causes throat and stomach problems. </a:t>
                      </a:r>
                    </a:p>
                    <a:p>
                      <a:pPr marL="0" indent="0" algn="just">
                        <a:lnSpc>
                          <a:spcPct val="114000"/>
                        </a:lnSpc>
                        <a:spcBef>
                          <a:spcPts val="0"/>
                        </a:spcBef>
                        <a:spcAft>
                          <a:spcPts val="0"/>
                        </a:spcAft>
                      </a:pPr>
                      <a:r>
                        <a:rPr lang="en-US" dirty="0">
                          <a:solidFill>
                            <a:schemeClr val="tx1">
                              <a:lumMod val="75000"/>
                              <a:lumOff val="25000"/>
                            </a:schemeClr>
                          </a:solidFill>
                        </a:rPr>
                        <a:t>It also causes chest pain and lung inflammation.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2405C721-116E-431E-AB1A-A4D9A0AF60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A0D14E1-FBA6-4B40-934E-01FD94ED1A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9FE4AA3-15EC-4832-A97D-E9E1BFAACA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0530CC3-1CAD-4AF7-B5C3-89C817DF34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63285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Digestive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931383465"/>
              </p:ext>
            </p:extLst>
          </p:nvPr>
        </p:nvGraphicFramePr>
        <p:xfrm>
          <a:off x="872813" y="2676984"/>
          <a:ext cx="10086975" cy="2320862"/>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Appendicitis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the inflammation of the appendix that commonly requires surgery. </a:t>
                      </a:r>
                    </a:p>
                    <a:p>
                      <a:pPr marL="0" indent="0" algn="just">
                        <a:lnSpc>
                          <a:spcPct val="114000"/>
                        </a:lnSpc>
                        <a:spcBef>
                          <a:spcPts val="0"/>
                        </a:spcBef>
                        <a:spcAft>
                          <a:spcPts val="0"/>
                        </a:spcAft>
                      </a:pPr>
                      <a:r>
                        <a:rPr lang="en-US">
                          <a:solidFill>
                            <a:schemeClr val="tx1">
                              <a:lumMod val="75000"/>
                              <a:lumOff val="25000"/>
                            </a:schemeClr>
                          </a:solidFill>
                        </a:rPr>
                        <a:t>The symptoms include abdominal pain, lack of appetite, vomiting, constipation or </a:t>
                      </a:r>
                      <a:r>
                        <a:rPr lang="en-US" err="1">
                          <a:solidFill>
                            <a:schemeClr val="tx1">
                              <a:lumMod val="75000"/>
                              <a:lumOff val="25000"/>
                            </a:schemeClr>
                          </a:solidFill>
                        </a:rPr>
                        <a:t>diarrhoea</a:t>
                      </a:r>
                      <a:r>
                        <a:rPr lang="en-US">
                          <a:solidFill>
                            <a:schemeClr val="tx1">
                              <a:lumMod val="75000"/>
                              <a:lumOff val="25000"/>
                            </a:schemeClr>
                          </a:solidFill>
                        </a:rPr>
                        <a:t>.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can lead to peritonitis or an abscess which can cause further complications. </a:t>
                      </a:r>
                    </a:p>
                    <a:p>
                      <a:pPr marL="0" indent="0" algn="just">
                        <a:lnSpc>
                          <a:spcPct val="114000"/>
                        </a:lnSpc>
                        <a:spcBef>
                          <a:spcPts val="0"/>
                        </a:spcBef>
                        <a:spcAft>
                          <a:spcPts val="0"/>
                        </a:spcAft>
                      </a:pPr>
                      <a:r>
                        <a:rPr lang="en-US">
                          <a:solidFill>
                            <a:schemeClr val="tx1">
                              <a:lumMod val="75000"/>
                              <a:lumOff val="25000"/>
                            </a:schemeClr>
                          </a:solidFill>
                        </a:rPr>
                        <a:t>If the abscess or pus erupts, it will infect other organs in the digestive system.</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51B71760-BFD8-4D90-A122-8B186CF9A6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21770F3-5238-4CBA-A6F9-DC4F56B28B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7D96257-31F0-4447-A3DF-D17480B430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3875B54-CC69-47A9-8E4A-EF982102A1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79270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Urinary/Renal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033693677"/>
              </p:ext>
            </p:extLst>
          </p:nvPr>
        </p:nvGraphicFramePr>
        <p:xfrm>
          <a:off x="872813" y="2676984"/>
          <a:ext cx="10086975" cy="3571812"/>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Urinary Tract Infection</a:t>
                      </a:r>
                    </a:p>
                    <a:p>
                      <a:pPr marL="347472" indent="-347472" algn="ctr">
                        <a:lnSpc>
                          <a:spcPct val="114000"/>
                        </a:lnSpc>
                        <a:spcBef>
                          <a:spcPts val="600"/>
                        </a:spcBef>
                        <a:spcAft>
                          <a:spcPts val="600"/>
                        </a:spcAft>
                      </a:pPr>
                      <a:r>
                        <a:rPr lang="en-US" b="1">
                          <a:solidFill>
                            <a:schemeClr val="tx1">
                              <a:lumMod val="75000"/>
                              <a:lumOff val="25000"/>
                            </a:schemeClr>
                          </a:solidFill>
                        </a:rPr>
                        <a:t> (UTI) </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an infection that affects the kidneys, ureters, bladder and urethra. The symptoms include: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Burning or cramping feeling when urinating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Cloudy,  bloody or foul-smelling urine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Pressure or pain in the pelvic area</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UTI can lead to:</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Kidney infections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Problems urinating or controlling the urine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Trouble walking or standing properly due to the pain</a:t>
                      </a:r>
                    </a:p>
                    <a:p>
                      <a:pPr marL="285750" indent="-285750" algn="just">
                        <a:lnSpc>
                          <a:spcPct val="114000"/>
                        </a:lnSpc>
                        <a:spcBef>
                          <a:spcPts val="0"/>
                        </a:spcBef>
                        <a:spcAft>
                          <a:spcPts val="0"/>
                        </a:spcAft>
                        <a:buClr>
                          <a:srgbClr val="1696D3"/>
                        </a:buClr>
                        <a:buFont typeface="Wingdings" panose="05000000000000000000" pitchFamily="2" charset="2"/>
                        <a:buChar char="§"/>
                      </a:pPr>
                      <a:endParaRPr lang="en-US">
                        <a:solidFill>
                          <a:schemeClr val="tx1">
                            <a:lumMod val="75000"/>
                            <a:lumOff val="25000"/>
                          </a:schemeClr>
                        </a:solidFill>
                      </a:endParaRPr>
                    </a:p>
                    <a:p>
                      <a:pPr marL="0" indent="0" algn="just">
                        <a:lnSpc>
                          <a:spcPct val="114000"/>
                        </a:lnSpc>
                        <a:spcBef>
                          <a:spcPts val="0"/>
                        </a:spcBef>
                        <a:spcAft>
                          <a:spcPts val="0"/>
                        </a:spcAft>
                        <a:buClr>
                          <a:srgbClr val="1696D3"/>
                        </a:buClr>
                        <a:buFont typeface="Wingdings" panose="05000000000000000000" pitchFamily="2" charset="2"/>
                        <a:buNone/>
                      </a:pPr>
                      <a:r>
                        <a:rPr lang="en-US">
                          <a:solidFill>
                            <a:schemeClr val="tx1">
                              <a:lumMod val="75000"/>
                              <a:lumOff val="25000"/>
                            </a:schemeClr>
                          </a:solidFill>
                        </a:rPr>
                        <a:t>If the infection is so severe, it can affect nearby organs and weaken the immune system</a:t>
                      </a:r>
                      <a:endParaRPr lang="en-US" dirty="0">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09C2DEC5-319B-4966-BD06-AE75A882C1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2864B55-D44F-46F3-8D83-9E84E69AF5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BAA4DB2-EA41-4D7E-AF29-041819BFB2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8521635-21C6-44D4-8ED6-98D5A32659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7782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group of tissues form organs, which perform specific functions in the human body.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Overall, organ systems are comprised of organs, e.g. the respiratory system.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cells’ unique function serves a larger purpose together in the </a:t>
            </a:r>
            <a:r>
              <a:rPr lang="en-US" sz="2200" dirty="0" err="1">
                <a:solidFill>
                  <a:schemeClr val="tx1">
                    <a:lumMod val="75000"/>
                    <a:lumOff val="25000"/>
                  </a:schemeClr>
                </a:solidFill>
              </a:rPr>
              <a:t>organisation</a:t>
            </a:r>
            <a:r>
              <a:rPr lang="en-US" sz="2200">
                <a:solidFill>
                  <a:schemeClr val="tx1">
                    <a:lumMod val="75000"/>
                    <a:lumOff val="25000"/>
                  </a:schemeClr>
                </a:solidFill>
              </a:rPr>
              <a:t> of the organs in the body.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5493" r="18693"/>
          <a:stretch/>
        </p:blipFill>
        <p:spPr>
          <a:xfrm>
            <a:off x="6422801" y="1791493"/>
            <a:ext cx="4244099" cy="3627404"/>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CDFB3F9-21CE-4A19-B185-83178906B4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747585C-FE11-47A7-929F-AFF0598228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C48B6B8-5AB2-4C03-8740-B16BB1503D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D0FED2A-532A-441B-A863-1FBAD0997C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168223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Urinary/Renal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409856516"/>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Kidney stones </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Kidney stones are hard mineral and salt deposits inside the kidneys.</a:t>
                      </a:r>
                    </a:p>
                    <a:p>
                      <a:pPr marL="0" indent="0" algn="just">
                        <a:lnSpc>
                          <a:spcPct val="114000"/>
                        </a:lnSpc>
                        <a:spcBef>
                          <a:spcPts val="0"/>
                        </a:spcBef>
                        <a:spcAft>
                          <a:spcPts val="0"/>
                        </a:spcAft>
                      </a:pPr>
                      <a:r>
                        <a:rPr lang="en-US">
                          <a:solidFill>
                            <a:schemeClr val="tx1">
                              <a:lumMod val="75000"/>
                              <a:lumOff val="25000"/>
                            </a:schemeClr>
                          </a:solidFill>
                        </a:rPr>
                        <a:t>Kidney stones can block urine flow and cause the kidneys to swell and the ureter to spasm.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can lead to severe, sharp pain radiating from the lower ribs, lower abdomen and groin. </a:t>
                      </a:r>
                    </a:p>
                    <a:p>
                      <a:pPr marL="0" indent="0" algn="just">
                        <a:lnSpc>
                          <a:spcPct val="114000"/>
                        </a:lnSpc>
                        <a:spcBef>
                          <a:spcPts val="0"/>
                        </a:spcBef>
                        <a:spcAft>
                          <a:spcPts val="0"/>
                        </a:spcAft>
                      </a:pPr>
                      <a:r>
                        <a:rPr lang="en-US">
                          <a:solidFill>
                            <a:schemeClr val="tx1">
                              <a:lumMod val="75000"/>
                              <a:lumOff val="25000"/>
                            </a:schemeClr>
                          </a:solidFill>
                        </a:rPr>
                        <a:t>It can cause fever, pain and difficulty sitting and standing normally. </a:t>
                      </a:r>
                    </a:p>
                    <a:p>
                      <a:pPr marL="0" indent="0" algn="just">
                        <a:lnSpc>
                          <a:spcPct val="114000"/>
                        </a:lnSpc>
                        <a:spcBef>
                          <a:spcPts val="0"/>
                        </a:spcBef>
                        <a:spcAft>
                          <a:spcPts val="0"/>
                        </a:spcAft>
                      </a:pPr>
                      <a:r>
                        <a:rPr lang="en-US">
                          <a:solidFill>
                            <a:schemeClr val="tx1">
                              <a:lumMod val="75000"/>
                              <a:lumOff val="25000"/>
                            </a:schemeClr>
                          </a:solidFill>
                        </a:rPr>
                        <a:t>The worst result is having a chronic kidney disease.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A68FF1C3-90A5-45EC-8288-C71883BDA3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0BA9901-9644-4CEF-B010-82699C30EF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FF7790C-70AB-4CBB-9601-8CC162D6D8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91978E-3B28-402C-AF3D-AFB8AAC833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791721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Reproductive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240187184"/>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endParaRPr lang="en-US" b="1">
                        <a:solidFill>
                          <a:schemeClr val="tx1">
                            <a:lumMod val="75000"/>
                            <a:lumOff val="25000"/>
                          </a:schemeClr>
                        </a:solidFill>
                      </a:endParaRPr>
                    </a:p>
                    <a:p>
                      <a:pPr marL="347472" indent="-347472" algn="ctr">
                        <a:lnSpc>
                          <a:spcPct val="114000"/>
                        </a:lnSpc>
                        <a:spcBef>
                          <a:spcPts val="600"/>
                        </a:spcBef>
                        <a:spcAft>
                          <a:spcPts val="600"/>
                        </a:spcAft>
                      </a:pPr>
                      <a:r>
                        <a:rPr lang="en-US" b="1">
                          <a:solidFill>
                            <a:schemeClr val="tx1">
                              <a:lumMod val="75000"/>
                              <a:lumOff val="25000"/>
                            </a:schemeClr>
                          </a:solidFill>
                        </a:rPr>
                        <a:t>Endometriosis</a:t>
                      </a:r>
                      <a:endParaRPr lang="en-AU" b="1">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is a condition of having misplaced or abnormal tissue growth. The tissue that is supposed to grow and line the woman’s uterus grows somewhere else- ovaries, behind the uterus, on the bowels, or the bladder.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Misplaced or abnormal tissue growth causes pain in the abdomen, lower back, and pelvic areas. </a:t>
                      </a:r>
                    </a:p>
                    <a:p>
                      <a:pPr marL="0" indent="0" algn="just">
                        <a:lnSpc>
                          <a:spcPct val="114000"/>
                        </a:lnSpc>
                        <a:spcBef>
                          <a:spcPts val="0"/>
                        </a:spcBef>
                        <a:spcAft>
                          <a:spcPts val="0"/>
                        </a:spcAft>
                      </a:pPr>
                      <a:r>
                        <a:rPr lang="en-US">
                          <a:solidFill>
                            <a:schemeClr val="tx1">
                              <a:lumMod val="75000"/>
                              <a:lumOff val="25000"/>
                            </a:schemeClr>
                          </a:solidFill>
                        </a:rPr>
                        <a:t>It also causes very heavy menstruation and can lead to infertility.</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06D17286-CD5B-4436-AF71-6FD696E9D7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5C16007-D00B-475B-9DD4-4C70C26A22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0EB72F1-E849-44ED-94F1-F99D25C339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9BF702D-F716-4B1D-B916-BF38F0C4B5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31892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Reproductive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125012417"/>
              </p:ext>
            </p:extLst>
          </p:nvPr>
        </p:nvGraphicFramePr>
        <p:xfrm>
          <a:off x="872813" y="2676984"/>
          <a:ext cx="10086975" cy="200812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endParaRPr lang="en-US" b="1">
                        <a:solidFill>
                          <a:schemeClr val="tx1">
                            <a:lumMod val="75000"/>
                            <a:lumOff val="25000"/>
                          </a:schemeClr>
                        </a:solidFill>
                      </a:endParaRPr>
                    </a:p>
                    <a:p>
                      <a:pPr marL="347472" indent="-347472" algn="ctr">
                        <a:lnSpc>
                          <a:spcPct val="114000"/>
                        </a:lnSpc>
                        <a:spcBef>
                          <a:spcPts val="600"/>
                        </a:spcBef>
                        <a:spcAft>
                          <a:spcPts val="600"/>
                        </a:spcAft>
                      </a:pPr>
                      <a:r>
                        <a:rPr lang="en-US" b="1">
                          <a:solidFill>
                            <a:schemeClr val="tx1">
                              <a:lumMod val="75000"/>
                              <a:lumOff val="25000"/>
                            </a:schemeClr>
                          </a:solidFill>
                        </a:rPr>
                        <a:t>Polycystic Ovary Syndrome (PCOS)</a:t>
                      </a:r>
                      <a:endParaRPr lang="en-AU" b="1">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PCOS happens when a woman’s ovaries or adrenal glands produce more male hormones than normal. It results in cysts that develop on the ovaries.</a:t>
                      </a:r>
                    </a:p>
                  </a:txBody>
                  <a:tcPr/>
                </a:tc>
                <a:tc>
                  <a:txBody>
                    <a:bodyPr/>
                    <a:lstStyle/>
                    <a:p>
                      <a:pPr marL="0" indent="0" algn="just">
                        <a:lnSpc>
                          <a:spcPct val="114000"/>
                        </a:lnSpc>
                        <a:spcBef>
                          <a:spcPts val="0"/>
                        </a:spcBef>
                        <a:spcAft>
                          <a:spcPts val="0"/>
                        </a:spcAft>
                      </a:pPr>
                      <a:r>
                        <a:rPr lang="en-US" dirty="0">
                          <a:solidFill>
                            <a:schemeClr val="tx1">
                              <a:lumMod val="75000"/>
                              <a:lumOff val="25000"/>
                            </a:schemeClr>
                          </a:solidFill>
                        </a:rPr>
                        <a:t>Women with PCOS have a higher risk of developing type 2 diabetes and heart disease.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F4949219-EE33-40FD-9CCF-659FA5FC41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49FA713-C8C1-4343-82BA-4FA89EC4E7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C0C0CC7-435F-44D4-8608-D8F4720A9B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9EB1E1C-E69E-498C-8DAB-1811940F25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24487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Reproductive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488203530"/>
              </p:ext>
            </p:extLst>
          </p:nvPr>
        </p:nvGraphicFramePr>
        <p:xfrm>
          <a:off x="872813" y="2676984"/>
          <a:ext cx="10086975" cy="2320862"/>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endParaRPr lang="en-US" b="1">
                        <a:solidFill>
                          <a:schemeClr val="tx1">
                            <a:lumMod val="75000"/>
                            <a:lumOff val="25000"/>
                          </a:schemeClr>
                        </a:solidFill>
                      </a:endParaRPr>
                    </a:p>
                    <a:p>
                      <a:pPr marL="347472" indent="-347472" algn="ctr">
                        <a:lnSpc>
                          <a:spcPct val="114000"/>
                        </a:lnSpc>
                        <a:spcBef>
                          <a:spcPts val="600"/>
                        </a:spcBef>
                        <a:spcAft>
                          <a:spcPts val="600"/>
                        </a:spcAft>
                      </a:pPr>
                      <a:r>
                        <a:rPr lang="en-US" b="1">
                          <a:solidFill>
                            <a:schemeClr val="tx1">
                              <a:lumMod val="75000"/>
                              <a:lumOff val="25000"/>
                            </a:schemeClr>
                          </a:solidFill>
                        </a:rPr>
                        <a:t>Polycystic Ovary Syndrome (PCOS)</a:t>
                      </a:r>
                      <a:endParaRPr lang="en-AU" b="1">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PCOS happens when a woman’s ovaries or adrenal glands produce more male hormones than normal. It results in cysts that develop on the ovaries.</a:t>
                      </a:r>
                    </a:p>
                  </a:txBody>
                  <a:tcPr/>
                </a:tc>
                <a:tc>
                  <a:txBody>
                    <a:bodyPr/>
                    <a:lstStyle/>
                    <a:p>
                      <a:pPr marL="0" indent="0" algn="just">
                        <a:lnSpc>
                          <a:spcPct val="114000"/>
                        </a:lnSpc>
                        <a:spcBef>
                          <a:spcPts val="0"/>
                        </a:spcBef>
                        <a:spcAft>
                          <a:spcPts val="0"/>
                        </a:spcAft>
                      </a:pPr>
                      <a:r>
                        <a:rPr lang="en-US" dirty="0">
                          <a:solidFill>
                            <a:schemeClr val="tx1">
                              <a:lumMod val="75000"/>
                              <a:lumOff val="25000"/>
                            </a:schemeClr>
                          </a:solidFill>
                        </a:rPr>
                        <a:t>Other complications include: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Weight gain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Excessive body hair growth</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Acne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Uterine cancer</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Infertility</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B2DD024C-30AB-4938-8308-E3DF4B4762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5CBB90C-77DC-4144-9168-A3E12D4052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EB7DCDB-7D4C-4953-AC72-BA68C27C01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94325D4-07E4-4C17-94E8-834A761C9F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412416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Integumentary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97394882"/>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Atopic dermatitis</a:t>
                      </a:r>
                    </a:p>
                    <a:p>
                      <a:pPr marL="347472" indent="-347472" algn="ctr">
                        <a:lnSpc>
                          <a:spcPct val="114000"/>
                        </a:lnSpc>
                        <a:spcBef>
                          <a:spcPts val="600"/>
                        </a:spcBef>
                        <a:spcAft>
                          <a:spcPts val="600"/>
                        </a:spcAft>
                      </a:pPr>
                      <a:r>
                        <a:rPr lang="en-US" b="1">
                          <a:solidFill>
                            <a:schemeClr val="tx1">
                              <a:lumMod val="75000"/>
                              <a:lumOff val="25000"/>
                            </a:schemeClr>
                          </a:solidFill>
                        </a:rPr>
                        <a:t>(also known as eczema)</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 chronic disease that causes inflammation, redness and skin irritation. </a:t>
                      </a:r>
                    </a:p>
                    <a:p>
                      <a:pPr marL="0" indent="0" algn="just">
                        <a:lnSpc>
                          <a:spcPct val="114000"/>
                        </a:lnSpc>
                        <a:spcBef>
                          <a:spcPts val="0"/>
                        </a:spcBef>
                        <a:spcAft>
                          <a:spcPts val="0"/>
                        </a:spcAft>
                      </a:pPr>
                      <a:r>
                        <a:rPr lang="en-US">
                          <a:solidFill>
                            <a:schemeClr val="tx1">
                              <a:lumMod val="75000"/>
                              <a:lumOff val="25000"/>
                            </a:schemeClr>
                          </a:solidFill>
                        </a:rPr>
                        <a:t>It causes severe skin itchiness, redness, swelling, cracking, crusting and scaling.</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Atopic dermatitis can cause: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Skin infection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Irritation from all the dryness and itchiness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Difficulty sleeping, and </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Difficulty carrying on with daily activities</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3C4039F6-47A7-4D01-A0B9-28CDD9ED4C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756091B-40C1-4ABF-8CEE-32D221A878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E7F2FF6-BC9A-45C6-85B6-0A7AD3F7B4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07F98C-53BF-4BE4-B26B-C0B008CA6F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20846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Integumentary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000316752"/>
              </p:ext>
            </p:extLst>
          </p:nvPr>
        </p:nvGraphicFramePr>
        <p:xfrm>
          <a:off x="872813" y="2676984"/>
          <a:ext cx="10086975" cy="200812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Psoriasis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A chronic disease in which the immune system becomes overactive, which causes skin cells to multiply too quickly.</a:t>
                      </a:r>
                    </a:p>
                    <a:p>
                      <a:pPr marL="0" indent="0" algn="just">
                        <a:lnSpc>
                          <a:spcPct val="114000"/>
                        </a:lnSpc>
                        <a:spcBef>
                          <a:spcPts val="0"/>
                        </a:spcBef>
                        <a:spcAft>
                          <a:spcPts val="0"/>
                        </a:spcAft>
                      </a:pPr>
                      <a:r>
                        <a:rPr lang="en-US">
                          <a:solidFill>
                            <a:schemeClr val="tx1">
                              <a:lumMod val="75000"/>
                              <a:lumOff val="25000"/>
                            </a:schemeClr>
                          </a:solidFill>
                        </a:rPr>
                        <a:t>Skin becomes scaly and inflamed.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can lead to psoriatic arthritis, a form of arthritis that causes pain and stiffness in the joints and parts where tendons and ligaments are attached to the bone.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09C40554-9703-482E-93B3-ACEB882F6C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BC977BA-A004-453D-8445-F34BB6F935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AB7DE73-FC68-4C23-A405-B8BABF33AA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4E7F4CB-73A3-4358-9F38-79F0C6D17C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2213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Integumentary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192732357"/>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Psoriasis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A chronic disease in which the immune system becomes overactive, which causes skin cells to multiply too quickly.</a:t>
                      </a:r>
                    </a:p>
                    <a:p>
                      <a:pPr marL="0" indent="0" algn="just">
                        <a:lnSpc>
                          <a:spcPct val="114000"/>
                        </a:lnSpc>
                        <a:spcBef>
                          <a:spcPts val="0"/>
                        </a:spcBef>
                        <a:spcAft>
                          <a:spcPts val="0"/>
                        </a:spcAft>
                      </a:pPr>
                      <a:r>
                        <a:rPr lang="en-US">
                          <a:solidFill>
                            <a:schemeClr val="tx1">
                              <a:lumMod val="75000"/>
                              <a:lumOff val="25000"/>
                            </a:schemeClr>
                          </a:solidFill>
                        </a:rPr>
                        <a:t>Skin becomes scaly and inflamed.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can also lead to the following diseases that can affect other organs: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Heart attack</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Stroke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Chron’s disease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Diabetes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Osteoporosis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Liver disease</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8F01E49E-E9CD-40C0-9DAE-4F98E35278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1606B6E-8B97-4F73-9BAA-E5678B8E88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94E8D8E-C23E-4EC7-988F-F0B616DB1A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5C1069E-37AD-4B4D-8A61-13920EF3B7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52967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Lymphatic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544129980"/>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Lymphedema</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Body parts swell because of the build-up of lymphatic fluid in the tissues. </a:t>
                      </a:r>
                    </a:p>
                    <a:p>
                      <a:pPr marL="0" indent="0" algn="just">
                        <a:lnSpc>
                          <a:spcPct val="114000"/>
                        </a:lnSpc>
                        <a:spcBef>
                          <a:spcPts val="0"/>
                        </a:spcBef>
                        <a:spcAft>
                          <a:spcPts val="0"/>
                        </a:spcAft>
                      </a:pPr>
                      <a:r>
                        <a:rPr lang="en-US">
                          <a:solidFill>
                            <a:schemeClr val="tx1">
                              <a:lumMod val="75000"/>
                              <a:lumOff val="25000"/>
                            </a:schemeClr>
                          </a:solidFill>
                        </a:rPr>
                        <a:t>When the lymphatic system gets blocked or damaged, the lymph cannot flow as normal, which causes a build-up and infects the affected area.</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Lymphedema prevents wounds from healing faster. </a:t>
                      </a:r>
                    </a:p>
                    <a:p>
                      <a:pPr marL="0" indent="0" algn="just">
                        <a:lnSpc>
                          <a:spcPct val="114000"/>
                        </a:lnSpc>
                        <a:spcBef>
                          <a:spcPts val="0"/>
                        </a:spcBef>
                        <a:spcAft>
                          <a:spcPts val="0"/>
                        </a:spcAft>
                      </a:pPr>
                      <a:r>
                        <a:rPr lang="en-US">
                          <a:solidFill>
                            <a:schemeClr val="tx1">
                              <a:lumMod val="75000"/>
                              <a:lumOff val="25000"/>
                            </a:schemeClr>
                          </a:solidFill>
                        </a:rPr>
                        <a:t>It weakens the immune system, which makes it harder for the body to fight off infections.</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AE135EC0-1187-4E31-BCAD-73261205B3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D0D6994-3B51-4C7D-846D-4A2B10326D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017CEC9-4DBD-46E9-9655-20BFAC3FB2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736EB90-F08E-40EA-8862-20FCC6EC0E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6084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Lymphatic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87015615"/>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Tonsilitis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the inflammation of the tonsils caused by viruses or bacteria.</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The inflammation of the tonsils causes the following: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Sore throat</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Earache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Fever</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Coughing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Headache</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990BFC16-0ACD-4AC1-BDB7-48A2F079E7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CD85979-FEE4-4013-91F2-137F277FCF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63503FC-5CE7-44CA-AD79-E85F7A2A54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0F7E979-01F3-469E-8D54-B7E104AF4B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61190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Lymphatic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004109265"/>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Tonsilitis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the inflammation of the tonsils caused by viruses or bacteria.</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If the infection spreads to other body parts, it can lead to further complications, which include: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Middle ear infection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Peritonsillar abscess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Rheumatic fever</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Infection of the filters in the kidneys</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A14CDB32-2217-451F-BCA8-9D94B37236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B348CDB-A558-44F8-A9FE-F52930974A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48BAD1D-B042-44B0-B585-38595C209B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1C15B51-227E-4216-BD37-3FB60B29D9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38008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organ systems in the human body are as follows:</a:t>
            </a:r>
          </a:p>
        </p:txBody>
      </p:sp>
      <p:graphicFrame>
        <p:nvGraphicFramePr>
          <p:cNvPr id="7" name="Diagram 6"/>
          <p:cNvGraphicFramePr/>
          <p:nvPr>
            <p:extLst>
              <p:ext uri="{D42A27DB-BD31-4B8C-83A1-F6EECF244321}">
                <p14:modId xmlns:p14="http://schemas.microsoft.com/office/powerpoint/2010/main" val="4292192012"/>
              </p:ext>
            </p:extLst>
          </p:nvPr>
        </p:nvGraphicFramePr>
        <p:xfrm>
          <a:off x="941096" y="2398315"/>
          <a:ext cx="9877157" cy="3590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BA5AB749-A00C-4EBB-B8E6-643BE800705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638F82F5-8BF9-4A54-995E-877E5BE7ECC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1081CC29-D1BC-4CEE-9469-B8BDE3AB18A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FC50FDF-ECB6-43D6-8030-CFB9F3B634C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256425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Immune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534237372"/>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Lupus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an autoimmune disease where the body’s immune system attacks healthy tissues and organs. The inflammation can affect different body systems and organs, including joints, kidneys, brain, heart and lungs.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causes pain to the affected body parts, skin rashes and internal organ complications.</a:t>
                      </a:r>
                    </a:p>
                    <a:p>
                      <a:pPr marL="0" indent="0" algn="just">
                        <a:lnSpc>
                          <a:spcPct val="114000"/>
                        </a:lnSpc>
                        <a:spcBef>
                          <a:spcPts val="0"/>
                        </a:spcBef>
                        <a:spcAft>
                          <a:spcPts val="0"/>
                        </a:spcAft>
                      </a:pPr>
                      <a:r>
                        <a:rPr lang="en-US">
                          <a:solidFill>
                            <a:schemeClr val="tx1">
                              <a:lumMod val="75000"/>
                              <a:lumOff val="25000"/>
                            </a:schemeClr>
                          </a:solidFill>
                        </a:rPr>
                        <a:t>It increases the risk of infection, cancer, bone tissue death and pregnancy complications.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A073C21D-C75F-4D74-8608-121FC88E99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6FC754C-9878-4575-A9B6-F29B8A2311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A9A83A8-04E8-4EF2-A0F7-8B14587DCD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D3D69F6-48D8-48E0-A3EC-8CD9C66514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886469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Immune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1644709332"/>
              </p:ext>
            </p:extLst>
          </p:nvPr>
        </p:nvGraphicFramePr>
        <p:xfrm>
          <a:off x="872813" y="2676984"/>
          <a:ext cx="10086975" cy="2320862"/>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Multiple sclerosis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 potentially disabling disease of the brain and spinal cord. </a:t>
                      </a:r>
                    </a:p>
                    <a:p>
                      <a:pPr marL="0" indent="0" algn="just">
                        <a:lnSpc>
                          <a:spcPct val="114000"/>
                        </a:lnSpc>
                        <a:spcBef>
                          <a:spcPts val="0"/>
                        </a:spcBef>
                        <a:spcAft>
                          <a:spcPts val="0"/>
                        </a:spcAft>
                      </a:pPr>
                      <a:r>
                        <a:rPr lang="en-US">
                          <a:solidFill>
                            <a:schemeClr val="tx1">
                              <a:lumMod val="75000"/>
                              <a:lumOff val="25000"/>
                            </a:schemeClr>
                          </a:solidFill>
                        </a:rPr>
                        <a:t>The immune system damages the nerves and causes communication problems between the brain and other body parts.</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The person may lose the ability to walk and other independent body control. </a:t>
                      </a:r>
                    </a:p>
                    <a:p>
                      <a:pPr marL="0" indent="0" algn="just">
                        <a:lnSpc>
                          <a:spcPct val="114000"/>
                        </a:lnSpc>
                        <a:spcBef>
                          <a:spcPts val="0"/>
                        </a:spcBef>
                        <a:spcAft>
                          <a:spcPts val="0"/>
                        </a:spcAft>
                      </a:pPr>
                      <a:r>
                        <a:rPr lang="en-US">
                          <a:solidFill>
                            <a:schemeClr val="tx1">
                              <a:lumMod val="75000"/>
                              <a:lumOff val="25000"/>
                            </a:schemeClr>
                          </a:solidFill>
                        </a:rPr>
                        <a:t>It can also affect vision, sensation and clear thinking.</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8C454DEC-7C0A-4E3F-8ECA-E10A879219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AD50867-9C31-490B-B605-88D0E6C2E5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B3718DE-732B-4AAF-96B5-A81F62E9587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2F5C0D7-328B-4A56-B2B4-79260B8021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03423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Nervous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1980962189"/>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Alzheimer’s disease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 type of dementia that affects the person’s thinking, </a:t>
                      </a:r>
                      <a:r>
                        <a:rPr lang="en-US" err="1">
                          <a:solidFill>
                            <a:schemeClr val="tx1">
                              <a:lumMod val="75000"/>
                              <a:lumOff val="25000"/>
                            </a:schemeClr>
                          </a:solidFill>
                        </a:rPr>
                        <a:t>behaviour</a:t>
                      </a:r>
                      <a:r>
                        <a:rPr lang="en-US">
                          <a:solidFill>
                            <a:schemeClr val="tx1">
                              <a:lumMod val="75000"/>
                              <a:lumOff val="25000"/>
                            </a:schemeClr>
                          </a:solidFill>
                        </a:rPr>
                        <a:t> and ability to perform everyday tasks independently.</a:t>
                      </a:r>
                    </a:p>
                    <a:p>
                      <a:pPr marL="0" indent="0" algn="just">
                        <a:lnSpc>
                          <a:spcPct val="114000"/>
                        </a:lnSpc>
                        <a:spcBef>
                          <a:spcPts val="0"/>
                        </a:spcBef>
                        <a:spcAft>
                          <a:spcPts val="0"/>
                        </a:spcAft>
                      </a:pPr>
                      <a:r>
                        <a:rPr lang="en-US">
                          <a:solidFill>
                            <a:schemeClr val="tx1">
                              <a:lumMod val="75000"/>
                              <a:lumOff val="25000"/>
                            </a:schemeClr>
                          </a:solidFill>
                        </a:rPr>
                        <a:t>It is common in older people but is not a normal part of the ageing process.</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People with Alzheimer’s usually have the following complications: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Impaired thinking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Disturbing memory</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Abrupt </a:t>
                      </a:r>
                      <a:r>
                        <a:rPr lang="en-US" err="1">
                          <a:solidFill>
                            <a:schemeClr val="tx1">
                              <a:lumMod val="75000"/>
                              <a:lumOff val="25000"/>
                            </a:schemeClr>
                          </a:solidFill>
                        </a:rPr>
                        <a:t>behaviour</a:t>
                      </a:r>
                      <a:r>
                        <a:rPr lang="en-US">
                          <a:solidFill>
                            <a:schemeClr val="tx1">
                              <a:lumMod val="75000"/>
                              <a:lumOff val="25000"/>
                            </a:schemeClr>
                          </a:solidFill>
                        </a:rPr>
                        <a:t> changes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Trouble holding up in daily conversation</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F216D3EA-FAF4-4A8E-9ECD-11601ADB6C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CDC0E60-66EE-4520-B7A7-E98ED5DE75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9D36053-4B78-4745-B709-8333A916DD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08871EC-28D1-4760-8A6E-D757FCA79F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78623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Nervous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4174830599"/>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Alzheimer’s disease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 type of dementia that affects the person’s thinking, </a:t>
                      </a:r>
                      <a:r>
                        <a:rPr lang="en-US" err="1">
                          <a:solidFill>
                            <a:schemeClr val="tx1">
                              <a:lumMod val="75000"/>
                              <a:lumOff val="25000"/>
                            </a:schemeClr>
                          </a:solidFill>
                        </a:rPr>
                        <a:t>behaviour</a:t>
                      </a:r>
                      <a:r>
                        <a:rPr lang="en-US">
                          <a:solidFill>
                            <a:schemeClr val="tx1">
                              <a:lumMod val="75000"/>
                              <a:lumOff val="25000"/>
                            </a:schemeClr>
                          </a:solidFill>
                        </a:rPr>
                        <a:t> and ability to perform everyday tasks independently.</a:t>
                      </a:r>
                    </a:p>
                    <a:p>
                      <a:pPr marL="0" indent="0" algn="just">
                        <a:lnSpc>
                          <a:spcPct val="114000"/>
                        </a:lnSpc>
                        <a:spcBef>
                          <a:spcPts val="0"/>
                        </a:spcBef>
                        <a:spcAft>
                          <a:spcPts val="0"/>
                        </a:spcAft>
                      </a:pPr>
                      <a:r>
                        <a:rPr lang="en-US">
                          <a:solidFill>
                            <a:schemeClr val="tx1">
                              <a:lumMod val="75000"/>
                              <a:lumOff val="25000"/>
                            </a:schemeClr>
                          </a:solidFill>
                        </a:rPr>
                        <a:t>It is common in older people but is not a normal part of the ageing process.</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People with Alzheimer’s usually have the following complications: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Lacks enthusiasm for activities, and</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Longer time to accomplish regular, everyday tasks</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B7A4D887-E507-4D45-8343-6D2536F4D6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78479F1-5096-4D7B-B7FD-0193999A2E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4262FC7-FD5C-4CC9-889C-93A1E7645A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AD39552-746B-4C40-8397-B21517EE09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478825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Nervous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700531346"/>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Parkinson’s disease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brain disorder. </a:t>
                      </a:r>
                    </a:p>
                    <a:p>
                      <a:pPr marL="0" indent="0" algn="just">
                        <a:lnSpc>
                          <a:spcPct val="114000"/>
                        </a:lnSpc>
                        <a:spcBef>
                          <a:spcPts val="0"/>
                        </a:spcBef>
                        <a:spcAft>
                          <a:spcPts val="0"/>
                        </a:spcAft>
                      </a:pPr>
                      <a:r>
                        <a:rPr lang="en-US">
                          <a:solidFill>
                            <a:schemeClr val="tx1">
                              <a:lumMod val="75000"/>
                              <a:lumOff val="25000"/>
                            </a:schemeClr>
                          </a:solidFill>
                        </a:rPr>
                        <a:t>It results from damage to the nerve cells that produce the chemical responsible for the smooth control of muscles and movement.</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People with Parkinson’s disease usually have the following complications: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Uncontrolled body movements such as arm or hand tremor</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Muscle stiffness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Freezing movement</a:t>
                      </a:r>
                    </a:p>
                    <a:p>
                      <a:pPr marL="285750" indent="-285750" algn="just">
                        <a:lnSpc>
                          <a:spcPct val="114000"/>
                        </a:lnSpc>
                        <a:spcBef>
                          <a:spcPts val="0"/>
                        </a:spcBef>
                        <a:spcAft>
                          <a:spcPts val="0"/>
                        </a:spcAft>
                        <a:buClr>
                          <a:srgbClr val="1696D3"/>
                        </a:buClr>
                        <a:buFont typeface="Wingdings" panose="05000000000000000000" pitchFamily="2" charset="2"/>
                        <a:buChar char="§"/>
                      </a:pPr>
                      <a:endParaRPr lang="en-US">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2E932210-30B4-4BB8-A3F6-260A1C1F38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CD3E1A7-E2BB-425D-84A5-E810039528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7573DE2-84F7-4BA2-AFB7-BA0DE91523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08718E-66CE-4270-B0C7-41EFB5B7B0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184160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Nervous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979198235"/>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Parkinson’s disease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brain disorder. </a:t>
                      </a:r>
                    </a:p>
                    <a:p>
                      <a:pPr marL="0" indent="0" algn="just">
                        <a:lnSpc>
                          <a:spcPct val="114000"/>
                        </a:lnSpc>
                        <a:spcBef>
                          <a:spcPts val="0"/>
                        </a:spcBef>
                        <a:spcAft>
                          <a:spcPts val="0"/>
                        </a:spcAft>
                      </a:pPr>
                      <a:r>
                        <a:rPr lang="en-US">
                          <a:solidFill>
                            <a:schemeClr val="tx1">
                              <a:lumMod val="75000"/>
                              <a:lumOff val="25000"/>
                            </a:schemeClr>
                          </a:solidFill>
                        </a:rPr>
                        <a:t>It results from damage to the nerve cells that produce the chemical responsible for the smooth control of muscles and movement.</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People with Parkinson’s disease usually have the following complications: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Stooped posture, and</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Balancing problems</a:t>
                      </a:r>
                    </a:p>
                    <a:p>
                      <a:pPr marL="0" indent="0" algn="just">
                        <a:lnSpc>
                          <a:spcPct val="114000"/>
                        </a:lnSpc>
                        <a:spcBef>
                          <a:spcPts val="0"/>
                        </a:spcBef>
                        <a:spcAft>
                          <a:spcPts val="0"/>
                        </a:spcAft>
                        <a:buClr>
                          <a:srgbClr val="1696D3"/>
                        </a:buClr>
                        <a:buFont typeface="Wingdings" panose="05000000000000000000" pitchFamily="2" charset="2"/>
                        <a:buNone/>
                      </a:pPr>
                      <a:endParaRPr lang="en-US">
                        <a:solidFill>
                          <a:schemeClr val="tx1">
                            <a:lumMod val="75000"/>
                            <a:lumOff val="25000"/>
                          </a:schemeClr>
                        </a:solidFill>
                      </a:endParaRPr>
                    </a:p>
                    <a:p>
                      <a:pPr marL="0" indent="0" algn="just">
                        <a:lnSpc>
                          <a:spcPct val="114000"/>
                        </a:lnSpc>
                        <a:spcBef>
                          <a:spcPts val="0"/>
                        </a:spcBef>
                        <a:spcAft>
                          <a:spcPts val="0"/>
                        </a:spcAft>
                        <a:buClr>
                          <a:srgbClr val="1696D3"/>
                        </a:buClr>
                        <a:buFont typeface="Wingdings" panose="05000000000000000000" pitchFamily="2" charset="2"/>
                        <a:buNone/>
                      </a:pPr>
                      <a:r>
                        <a:rPr lang="en-US">
                          <a:solidFill>
                            <a:schemeClr val="tx1">
                              <a:lumMod val="75000"/>
                              <a:lumOff val="25000"/>
                            </a:schemeClr>
                          </a:solidFill>
                        </a:rPr>
                        <a:t>It also affects speech, urinary control, swallowing and mood.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F7FFB69C-350A-4D92-9E47-9149F9B9C8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EF2F1D2-608C-412F-93A9-3E985B1575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3EA3C0F-5DF5-4E63-98BF-B9FBBDA13D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9236DF9-7592-44B4-A79E-CDB10C2F89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65239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Senses of the body</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1514408679"/>
              </p:ext>
            </p:extLst>
          </p:nvPr>
        </p:nvGraphicFramePr>
        <p:xfrm>
          <a:off x="872813" y="2676984"/>
          <a:ext cx="10086975" cy="200812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Cataracts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A cataract is a cloudy area in the lens of the eye/s. </a:t>
                      </a:r>
                    </a:p>
                    <a:p>
                      <a:pPr marL="0" indent="0" algn="just">
                        <a:lnSpc>
                          <a:spcPct val="114000"/>
                        </a:lnSpc>
                        <a:spcBef>
                          <a:spcPts val="0"/>
                        </a:spcBef>
                        <a:spcAft>
                          <a:spcPts val="0"/>
                        </a:spcAft>
                      </a:pPr>
                      <a:r>
                        <a:rPr lang="en-US">
                          <a:solidFill>
                            <a:schemeClr val="tx1">
                              <a:lumMod val="75000"/>
                              <a:lumOff val="25000"/>
                            </a:schemeClr>
                          </a:solidFill>
                        </a:rPr>
                        <a:t>As the cataract progresses, it can make the vision blurry and less colorful.</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Doing everyday tasks such as reading and watching television shows becomes hard as the vision becomes impaired.</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D66AE55B-E1E4-4E19-9732-3E8E2CE21D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8639902-DDE8-4B23-A0C4-7B6754C4A9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CC82862-F374-4B30-9CCA-50B82A020E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F2C1CEF-69C1-49B2-A3AC-EAC09E812C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8804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Senses of the body</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1288066130"/>
              </p:ext>
            </p:extLst>
          </p:nvPr>
        </p:nvGraphicFramePr>
        <p:xfrm>
          <a:off x="872813" y="2676984"/>
          <a:ext cx="10086975" cy="325907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Ear squeeze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caused by the difference in the pressure between internal ear spaces and external ear canals.</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Due to the pressure difference, the ears may experience the following: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Severe pain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Inflammation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Bleeding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Rupture of the eardrum membrane</a:t>
                      </a:r>
                    </a:p>
                    <a:p>
                      <a:pPr marL="0" indent="0" algn="just">
                        <a:lnSpc>
                          <a:spcPct val="114000"/>
                        </a:lnSpc>
                        <a:spcBef>
                          <a:spcPts val="0"/>
                        </a:spcBef>
                        <a:spcAft>
                          <a:spcPts val="0"/>
                        </a:spcAft>
                        <a:buClr>
                          <a:srgbClr val="1696D3"/>
                        </a:buClr>
                        <a:buFont typeface="Wingdings" panose="05000000000000000000" pitchFamily="2" charset="2"/>
                        <a:buNone/>
                      </a:pPr>
                      <a:r>
                        <a:rPr lang="en-US">
                          <a:solidFill>
                            <a:schemeClr val="tx1">
                              <a:lumMod val="75000"/>
                              <a:lumOff val="25000"/>
                            </a:schemeClr>
                          </a:solidFill>
                        </a:rPr>
                        <a:t>If not addressed immediately, it can damage the person’s hearing ability.</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46718903-517A-41ED-B10B-900CCB647F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3F12AF0-9B02-4835-A72B-F36F284840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B1D78D6-E0C1-4F4E-B7DF-66336CC46CC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960679C-AC6D-4F52-87D9-09559ECC75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935079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Senses of the body</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578445622"/>
              </p:ext>
            </p:extLst>
          </p:nvPr>
        </p:nvGraphicFramePr>
        <p:xfrm>
          <a:off x="872813" y="2676984"/>
          <a:ext cx="10086975" cy="138264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Ear squeeze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caused by the difference in the pressure between internal ear spaces and external ear canals.</a:t>
                      </a:r>
                    </a:p>
                  </a:txBody>
                  <a:tcPr anchor="ctr"/>
                </a:tc>
                <a:tc>
                  <a:txBody>
                    <a:bodyPr/>
                    <a:lstStyle/>
                    <a:p>
                      <a:pPr marL="0" indent="0" algn="just">
                        <a:lnSpc>
                          <a:spcPct val="114000"/>
                        </a:lnSpc>
                        <a:spcBef>
                          <a:spcPts val="0"/>
                        </a:spcBef>
                        <a:spcAft>
                          <a:spcPts val="0"/>
                        </a:spcAft>
                        <a:buClr>
                          <a:srgbClr val="1696D3"/>
                        </a:buClr>
                        <a:buFont typeface="Wingdings" panose="05000000000000000000" pitchFamily="2" charset="2"/>
                        <a:buNone/>
                      </a:pPr>
                      <a:r>
                        <a:rPr lang="en-US">
                          <a:solidFill>
                            <a:schemeClr val="tx1">
                              <a:lumMod val="75000"/>
                              <a:lumOff val="25000"/>
                            </a:schemeClr>
                          </a:solidFill>
                        </a:rPr>
                        <a:t>If not addressed immediately, it can damage the person’s hearing ability.</a:t>
                      </a:r>
                    </a:p>
                  </a:txBody>
                  <a:tcPr anchor="ct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7814C7B5-057A-4C07-AF88-8DE8C6B209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CC8A301-E3B3-4653-BBA1-F43325882D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FE31A8F-68C2-4371-AA7D-76A2643FA1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C19FFFB-EF80-402F-8F90-7DCF7C99D4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67947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7200" cy="1325563"/>
          </a:xfrm>
        </p:spPr>
        <p:txBody>
          <a:bodyPr vert="horz" lIns="91440" tIns="45720" rIns="91440" bIns="45720" rtlCol="0" anchor="ctr">
            <a:normAutofit/>
          </a:bodyPr>
          <a:lstStyle/>
          <a:p>
            <a:r>
              <a:rPr lang="en-AU" b="1">
                <a:solidFill>
                  <a:srgbClr val="FF595E"/>
                </a:solidFill>
                <a:latin typeface="+mn-lt"/>
              </a:rPr>
              <a:t>1.2.4 Pain and Discomfort</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Older adults are more likely to have pain and discomfort problems and other co-morbidities.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Generally, pain is more difficult to manage in older adults, and the presence of cognitive impairments may make it worse.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Pain threshold also increases with age making older adults more sensitive to pain and making pain persist longer.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E0AB57C-DF69-4A9D-A424-B0AE681215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B8A00A9-1200-4AC8-9040-DEB0AA1708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9D9B858-2B4A-40A6-BEA2-04E2F1A3C5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F560126-4925-45BA-BD7E-8BA2657924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5401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different functions of the different organ systems: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2">
            <a:extLst>
              <a:ext uri="{FF2B5EF4-FFF2-40B4-BE49-F238E27FC236}">
                <a16:creationId xmlns:a16="http://schemas.microsoft.com/office/drawing/2014/main" id="{42E2CF79-9492-C466-3139-FCDFEF585895}"/>
              </a:ext>
            </a:extLst>
          </p:cNvPr>
          <p:cNvGraphicFramePr>
            <a:graphicFrameLocks noGrp="1"/>
          </p:cNvGraphicFramePr>
          <p:nvPr>
            <p:extLst>
              <p:ext uri="{D42A27DB-BD31-4B8C-83A1-F6EECF244321}">
                <p14:modId xmlns:p14="http://schemas.microsoft.com/office/powerpoint/2010/main" val="3825903298"/>
              </p:ext>
            </p:extLst>
          </p:nvPr>
        </p:nvGraphicFramePr>
        <p:xfrm>
          <a:off x="944319" y="2369296"/>
          <a:ext cx="9980856" cy="2787960"/>
        </p:xfrm>
        <a:graphic>
          <a:graphicData uri="http://schemas.openxmlformats.org/drawingml/2006/table">
            <a:tbl>
              <a:tblPr firstRow="1" firstCol="1" bandRow="1">
                <a:tableStyleId>{912C8C85-51F0-491E-9774-3900AFEF0FD7}</a:tableStyleId>
              </a:tblPr>
              <a:tblGrid>
                <a:gridCol w="3283701">
                  <a:extLst>
                    <a:ext uri="{9D8B030D-6E8A-4147-A177-3AD203B41FA5}">
                      <a16:colId xmlns:a16="http://schemas.microsoft.com/office/drawing/2014/main" val="2659443247"/>
                    </a:ext>
                  </a:extLst>
                </a:gridCol>
                <a:gridCol w="6697155">
                  <a:extLst>
                    <a:ext uri="{9D8B030D-6E8A-4147-A177-3AD203B41FA5}">
                      <a16:colId xmlns:a16="http://schemas.microsoft.com/office/drawing/2014/main" val="722635207"/>
                    </a:ext>
                  </a:extLst>
                </a:gridCol>
              </a:tblGrid>
              <a:tr h="542346">
                <a:tc>
                  <a:txBody>
                    <a:bodyPr/>
                    <a:lstStyle/>
                    <a:p>
                      <a:pPr marL="502920" marR="64135" indent="-228600" algn="ctr">
                        <a:lnSpc>
                          <a:spcPct val="115000"/>
                        </a:lnSpc>
                        <a:spcBef>
                          <a:spcPts val="600"/>
                        </a:spcBef>
                        <a:spcAft>
                          <a:spcPts val="600"/>
                        </a:spcAft>
                      </a:pPr>
                      <a:r>
                        <a:rPr lang="en-AU" sz="2200">
                          <a:effectLst/>
                        </a:rPr>
                        <a:t>Organ System</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effectLst/>
                        </a:rPr>
                        <a:t>Function</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19905926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Cardiovascular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cardiovascular system transports blood from the heart to the other parts of the body.</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1291617200"/>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Respiratory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respiratory system brings oxygen in and carbon dioxide out.</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184551035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Musculoskeletal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musculoskeletal system facilitates movement and locomotion.</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721094192"/>
                  </a:ext>
                </a:extLst>
              </a:tr>
            </a:tbl>
          </a:graphicData>
        </a:graphic>
      </p:graphicFrame>
      <p:pic>
        <p:nvPicPr>
          <p:cNvPr id="7" name="Picture 6">
            <a:extLst>
              <a:ext uri="{FF2B5EF4-FFF2-40B4-BE49-F238E27FC236}">
                <a16:creationId xmlns:a16="http://schemas.microsoft.com/office/drawing/2014/main" id="{7BF11CF6-EBAB-4F2D-AABE-034986127A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249940C-452D-41E1-AFAE-0EDBED1210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6B124E7-6F59-4D9A-88D1-10A12BAB2A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C902BF6-0C4A-45EA-8214-7BF9CD8641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23835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On the other hand, people with disability, especially physical disabilities, often experience pain and discomfort related to or in addition to their disability condition.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people with physical disabilities also age, the frequency and severity of their pain and discomfort may also increase.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526" y="1968930"/>
            <a:ext cx="4959574" cy="3108987"/>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0608FA4A-0923-466A-92B6-002BD5615F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F0272A8-E228-406E-B873-62E4DEABA6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D3F86C7-2427-4136-A443-E35B7995F6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E40D8B1-3910-4FAE-908F-FFDF7E7ABE3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8784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Categories of Pain and Discomfort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several ways to </a:t>
            </a:r>
            <a:r>
              <a:rPr lang="en-US" sz="2200" dirty="0" err="1">
                <a:solidFill>
                  <a:schemeClr val="tx1">
                    <a:lumMod val="75000"/>
                    <a:lumOff val="25000"/>
                  </a:schemeClr>
                </a:solidFill>
              </a:rPr>
              <a:t>categorise</a:t>
            </a:r>
            <a:r>
              <a:rPr lang="en-US" sz="2200">
                <a:solidFill>
                  <a:schemeClr val="tx1">
                    <a:lumMod val="75000"/>
                    <a:lumOff val="25000"/>
                  </a:schemeClr>
                </a:solidFill>
              </a:rPr>
              <a:t> pain. One is to separate it into acute pain and chronic pain:</a:t>
            </a:r>
          </a:p>
        </p:txBody>
      </p:sp>
      <p:graphicFrame>
        <p:nvGraphicFramePr>
          <p:cNvPr id="7" name="Diagram 6"/>
          <p:cNvGraphicFramePr/>
          <p:nvPr>
            <p:extLst>
              <p:ext uri="{D42A27DB-BD31-4B8C-83A1-F6EECF244321}">
                <p14:modId xmlns:p14="http://schemas.microsoft.com/office/powerpoint/2010/main" val="2659410142"/>
              </p:ext>
            </p:extLst>
          </p:nvPr>
        </p:nvGraphicFramePr>
        <p:xfrm>
          <a:off x="923656" y="3282237"/>
          <a:ext cx="9662778" cy="2114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ACF8BF40-41D9-49FE-B968-BCA1E5F2C90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2EDCC3D-CC9D-451F-B233-E4419EB4DE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BC8CB4F-291A-4ACE-ADD3-4B00221DAD7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A44ED3A-AFD4-44C2-A1F6-246D3C0D108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76774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People respond to pain differently but for the sake of the discussion, you will be able to witness it.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ways people may respond to pain and discomfort are as follows:</a:t>
            </a:r>
          </a:p>
        </p:txBody>
      </p:sp>
      <p:graphicFrame>
        <p:nvGraphicFramePr>
          <p:cNvPr id="7" name="Diagram 6"/>
          <p:cNvGraphicFramePr/>
          <p:nvPr>
            <p:extLst>
              <p:ext uri="{D42A27DB-BD31-4B8C-83A1-F6EECF244321}">
                <p14:modId xmlns:p14="http://schemas.microsoft.com/office/powerpoint/2010/main" val="212329349"/>
              </p:ext>
            </p:extLst>
          </p:nvPr>
        </p:nvGraphicFramePr>
        <p:xfrm>
          <a:off x="957330" y="3328835"/>
          <a:ext cx="9770772" cy="2647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A0092510-9CB8-4697-8A20-6ACB5259FC0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5513556-3B66-4C5E-9CD7-3FF13F9C40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EF19DA2-31B9-4888-8240-90C3BFEAE6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A4C69B2-8B1A-4E51-B5C1-EC9CDBD9ABE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42724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Communication is essential in understanding your client’s pain and discomfort.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essential that you use a variety of communication methods that: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Reflect current industry and workplace best practices in </a:t>
            </a:r>
            <a:r>
              <a:rPr lang="en-US" sz="2200" dirty="0" err="1">
                <a:solidFill>
                  <a:schemeClr val="tx1">
                    <a:lumMod val="75000"/>
                    <a:lumOff val="25000"/>
                  </a:schemeClr>
                </a:solidFill>
              </a:rPr>
              <a:t>individualised</a:t>
            </a:r>
            <a:r>
              <a:rPr lang="en-US" sz="2200">
                <a:solidFill>
                  <a:schemeClr val="tx1">
                    <a:lumMod val="75000"/>
                    <a:lumOff val="25000"/>
                  </a:schemeClr>
                </a:solidFill>
              </a:rPr>
              <a:t> support – ageing or disability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Is relevant to communicating with people in pain and discomfort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Is within the scope of the support worker’s role and responsibilities.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1136BF4-1571-4C6F-B426-4555F1B6F1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CC57F16-37A0-4491-A109-4E64A3EA93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A331FE9-42FF-4A4D-82DA-BB7D7F4C577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08305E-8D68-4771-BCF2-2790F3D853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03774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ways you can effectively communicate with people who are in pain and discomfort: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Remaining calm and showing empathy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Using ‘I’ instead of ‘you’ statements, e.g. ‘I would like you to take this medication instead of ‘you need to take this medication.’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Reassuring the person that you are there to relieve their pain and discomfort.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Expressing concern for their feelings of pain and discomfort</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217D3419-A4D9-47F9-BD55-38F2D5FC2D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3BE74B8-C49B-4DF6-A69E-272A5F88F4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410A362-ECAB-4697-817F-15C90EA0F9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3BD68CD-7489-4FC1-97E8-09899B6A3A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376549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ways you can effectively communicate with people who are in pain and discomfort: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Using active listening, e.g. paraphrasing, </a:t>
            </a:r>
            <a:r>
              <a:rPr lang="en-US" sz="2200" dirty="0" err="1">
                <a:solidFill>
                  <a:schemeClr val="tx1">
                    <a:lumMod val="75000"/>
                    <a:lumOff val="25000"/>
                  </a:schemeClr>
                </a:solidFill>
              </a:rPr>
              <a:t>summarising</a:t>
            </a:r>
            <a:r>
              <a:rPr lang="en-US" sz="2200">
                <a:solidFill>
                  <a:schemeClr val="tx1">
                    <a:lumMod val="75000"/>
                    <a:lumOff val="25000"/>
                  </a:schemeClr>
                </a:solidFill>
              </a:rPr>
              <a:t>, appropriate eye contact.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336405" y="2026691"/>
            <a:ext cx="4960781" cy="3305237"/>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77BAE43D-A38B-42A7-B917-7DBD8D3D92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A125C17-57A8-41D9-98DA-73DEB8A2D0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F3F08F9-C2AA-4F5B-BB0A-913C01EB95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9F3E56D-CE07-4E38-AD7C-9BE28A7B1B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61769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Common Causes of Pain and Discomfort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Common causes of pain in older people may include:</a:t>
            </a:r>
          </a:p>
        </p:txBody>
      </p:sp>
      <p:graphicFrame>
        <p:nvGraphicFramePr>
          <p:cNvPr id="8" name="Diagram 7"/>
          <p:cNvGraphicFramePr/>
          <p:nvPr>
            <p:extLst>
              <p:ext uri="{D42A27DB-BD31-4B8C-83A1-F6EECF244321}">
                <p14:modId xmlns:p14="http://schemas.microsoft.com/office/powerpoint/2010/main" val="2695899107"/>
              </p:ext>
            </p:extLst>
          </p:nvPr>
        </p:nvGraphicFramePr>
        <p:xfrm>
          <a:off x="925697" y="2781731"/>
          <a:ext cx="9802403" cy="2962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2D8D39F8-0D59-431C-8587-D2CFCD8D9E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E83B770-98C9-44D3-99E8-EF6D22FF73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48EAAB7-EE31-4BAF-B981-9D55CB4C0E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549B286-FB2F-4863-8628-E0B69C2DEE4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79840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Assessing Pain and Discomfort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Unless an obvious injury has occurred, it can be difficult to tell if a patient is experiencing pain.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Everyone has different levels of pain tolerance, which is why pain rating systems are used.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systems generally use a 0 to 10 scale where 0 is no pain and 10 is the worst pain ever experienced.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F486D0AE-35EB-4889-BA77-379480ACD5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42833AD-9026-42BC-AE1E-CE322F47D3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5FD6F98-794B-4561-A2F1-8DD097F1EF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6D7C454-489F-43EF-B4F4-02813A8879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989529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Healthcare professionals will ask patients what pain level is acceptable to them to help figure out when pain medication should be given.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Many pain rating scales are available, and a pain scale with faces is frequently used.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tool effectively assesses the pain of anyone over the age of 3.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890" y="2013245"/>
            <a:ext cx="4785012" cy="3191603"/>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F8DA6E82-B082-4284-9208-9B77C1FF99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6DCB3D3-60DF-4E32-849C-E4459D544C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B8A6228-BCAE-4FBB-B349-217A2ABC197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18C2CCB-016B-4603-9B7A-363F132B2C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619734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Types of Pain Scales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at least ten pain scales being used today.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generally fall into one of the three categories below:</a:t>
            </a:r>
          </a:p>
        </p:txBody>
      </p:sp>
      <p:graphicFrame>
        <p:nvGraphicFramePr>
          <p:cNvPr id="7" name="Diagram 6"/>
          <p:cNvGraphicFramePr/>
          <p:nvPr>
            <p:extLst>
              <p:ext uri="{D42A27DB-BD31-4B8C-83A1-F6EECF244321}">
                <p14:modId xmlns:p14="http://schemas.microsoft.com/office/powerpoint/2010/main" val="4209908691"/>
              </p:ext>
            </p:extLst>
          </p:nvPr>
        </p:nvGraphicFramePr>
        <p:xfrm>
          <a:off x="934590" y="3467972"/>
          <a:ext cx="9990585" cy="2657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DB34F250-7885-4A2B-93DF-BA2732BCA80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7CE4FAF-F95B-4196-8038-90048BA2F5A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4C2990A-3748-4B86-8C0B-F76CF6CE15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B985C9E-DB13-4FEA-8726-6085D2F4E80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040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a:solidFill>
                  <a:srgbClr val="FF595E"/>
                </a:solidFill>
                <a:latin typeface="+mn-lt"/>
              </a:rPr>
              <a:t>About this Unit of Competency</a:t>
            </a:r>
            <a:endParaRPr lang="en-PH" sz="3600">
              <a:solidFill>
                <a:srgbClr val="FF595E"/>
              </a:solidFill>
            </a:endParaRPr>
          </a:p>
        </p:txBody>
      </p:sp>
      <p:pic>
        <p:nvPicPr>
          <p:cNvPr id="7" name="Picture 6">
            <a:extLst>
              <a:ext uri="{FF2B5EF4-FFF2-40B4-BE49-F238E27FC236}">
                <a16:creationId xmlns:a16="http://schemas.microsoft.com/office/drawing/2014/main" id="{AC7B37C3-4D8C-4733-9D1D-96D03D492423}"/>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7972" r="-110" b="35439"/>
          <a:stretch/>
        </p:blipFill>
        <p:spPr>
          <a:xfrm>
            <a:off x="0" y="-12358"/>
            <a:ext cx="12205447" cy="369439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2">
            <a:extLst>
              <a:ext uri="{FF2B5EF4-FFF2-40B4-BE49-F238E27FC236}">
                <a16:creationId xmlns:a16="http://schemas.microsoft.com/office/drawing/2014/main" id="{6775BCBC-80AD-4BB5-B2F3-2A55BDDB08C4}"/>
              </a:ext>
            </a:extLst>
          </p:cNvPr>
          <p:cNvSpPr txBox="1">
            <a:spLocks/>
          </p:cNvSpPr>
          <p:nvPr/>
        </p:nvSpPr>
        <p:spPr>
          <a:xfrm>
            <a:off x="4222056" y="3710613"/>
            <a:ext cx="7485413" cy="283845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770" indent="0" algn="just">
              <a:lnSpc>
                <a:spcPct val="114000"/>
              </a:lnSpc>
              <a:spcBef>
                <a:spcPts val="600"/>
              </a:spcBef>
              <a:spcAft>
                <a:spcPts val="600"/>
              </a:spcAft>
              <a:buNone/>
            </a:pPr>
            <a:r>
              <a:rPr lang="en-US" sz="2200" b="1">
                <a:solidFill>
                  <a:schemeClr val="tx1">
                    <a:lumMod val="75000"/>
                    <a:lumOff val="25000"/>
                  </a:schemeClr>
                </a:solidFill>
                <a:ea typeface="Open Sans" pitchFamily="34" charset="0"/>
                <a:cs typeface="Open Sans" pitchFamily="34" charset="0"/>
              </a:rPr>
              <a:t>CHCCCS041 - Recognise healthy body systems (Release 1) </a:t>
            </a:r>
          </a:p>
          <a:p>
            <a:pPr marL="0" marR="64770" indent="0" algn="just">
              <a:lnSpc>
                <a:spcPct val="114000"/>
              </a:lnSpc>
              <a:spcBef>
                <a:spcPts val="600"/>
              </a:spcBef>
              <a:spcAft>
                <a:spcPts val="600"/>
              </a:spcAft>
              <a:buNone/>
            </a:pPr>
            <a:r>
              <a:rPr lang="en-US" sz="2200">
                <a:solidFill>
                  <a:schemeClr val="tx1">
                    <a:lumMod val="75000"/>
                    <a:lumOff val="25000"/>
                  </a:schemeClr>
                </a:solidFill>
                <a:ea typeface="Open Sans" pitchFamily="34" charset="0"/>
                <a:cs typeface="Open Sans" pitchFamily="34" charset="0"/>
              </a:rPr>
              <a:t>This unit describes the performance outcomes, skills and knowledge required to work with basic information about healthy body systems and the impacts of ageing and disability.</a:t>
            </a:r>
          </a:p>
          <a:p>
            <a:pPr marL="0" marR="64770" indent="0" algn="just">
              <a:lnSpc>
                <a:spcPct val="114000"/>
              </a:lnSpc>
              <a:spcBef>
                <a:spcPts val="600"/>
              </a:spcBef>
              <a:spcAft>
                <a:spcPts val="600"/>
              </a:spcAft>
              <a:buNone/>
            </a:pPr>
            <a:r>
              <a:rPr lang="en-US" sz="2200">
                <a:solidFill>
                  <a:schemeClr val="tx1">
                    <a:lumMod val="75000"/>
                    <a:lumOff val="25000"/>
                  </a:schemeClr>
                </a:solidFill>
                <a:ea typeface="Open Sans" pitchFamily="34" charset="0"/>
                <a:cs typeface="Open Sans" pitchFamily="34" charset="0"/>
              </a:rPr>
              <a:t>This unit applies to workers across a range of community services contexts.</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different functions of the different organ systems: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2">
            <a:extLst>
              <a:ext uri="{FF2B5EF4-FFF2-40B4-BE49-F238E27FC236}">
                <a16:creationId xmlns:a16="http://schemas.microsoft.com/office/drawing/2014/main" id="{42E2CF79-9492-C466-3139-FCDFEF585895}"/>
              </a:ext>
            </a:extLst>
          </p:cNvPr>
          <p:cNvGraphicFramePr>
            <a:graphicFrameLocks noGrp="1"/>
          </p:cNvGraphicFramePr>
          <p:nvPr>
            <p:extLst>
              <p:ext uri="{D42A27DB-BD31-4B8C-83A1-F6EECF244321}">
                <p14:modId xmlns:p14="http://schemas.microsoft.com/office/powerpoint/2010/main" val="2375042186"/>
              </p:ext>
            </p:extLst>
          </p:nvPr>
        </p:nvGraphicFramePr>
        <p:xfrm>
          <a:off x="944319" y="2369296"/>
          <a:ext cx="9980856" cy="2954578"/>
        </p:xfrm>
        <a:graphic>
          <a:graphicData uri="http://schemas.openxmlformats.org/drawingml/2006/table">
            <a:tbl>
              <a:tblPr firstRow="1" firstCol="1" bandRow="1">
                <a:tableStyleId>{912C8C85-51F0-491E-9774-3900AFEF0FD7}</a:tableStyleId>
              </a:tblPr>
              <a:tblGrid>
                <a:gridCol w="3283701">
                  <a:extLst>
                    <a:ext uri="{9D8B030D-6E8A-4147-A177-3AD203B41FA5}">
                      <a16:colId xmlns:a16="http://schemas.microsoft.com/office/drawing/2014/main" val="2659443247"/>
                    </a:ext>
                  </a:extLst>
                </a:gridCol>
                <a:gridCol w="6697155">
                  <a:extLst>
                    <a:ext uri="{9D8B030D-6E8A-4147-A177-3AD203B41FA5}">
                      <a16:colId xmlns:a16="http://schemas.microsoft.com/office/drawing/2014/main" val="722635207"/>
                    </a:ext>
                  </a:extLst>
                </a:gridCol>
              </a:tblGrid>
              <a:tr h="542346">
                <a:tc>
                  <a:txBody>
                    <a:bodyPr/>
                    <a:lstStyle/>
                    <a:p>
                      <a:pPr marL="502920" marR="64135" indent="-228600" algn="ctr">
                        <a:lnSpc>
                          <a:spcPct val="115000"/>
                        </a:lnSpc>
                        <a:spcBef>
                          <a:spcPts val="600"/>
                        </a:spcBef>
                        <a:spcAft>
                          <a:spcPts val="600"/>
                        </a:spcAft>
                      </a:pPr>
                      <a:r>
                        <a:rPr lang="en-AU" sz="2200">
                          <a:effectLst/>
                        </a:rPr>
                        <a:t>Organ System</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effectLst/>
                        </a:rPr>
                        <a:t>Function</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19905926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Endocrine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endocrine system secretes hormones into the circulatory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26177560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Digestive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digestive system breaks down food into energy.</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2431950912"/>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Urinary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urinary system removes liquid waste from the blood to keep a stable balance of salts and other substances in the blood.</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2568954149"/>
                  </a:ext>
                </a:extLst>
              </a:tr>
            </a:tbl>
          </a:graphicData>
        </a:graphic>
      </p:graphicFrame>
      <p:pic>
        <p:nvPicPr>
          <p:cNvPr id="7" name="Picture 6">
            <a:extLst>
              <a:ext uri="{FF2B5EF4-FFF2-40B4-BE49-F238E27FC236}">
                <a16:creationId xmlns:a16="http://schemas.microsoft.com/office/drawing/2014/main" id="{B1443BF0-1070-47DF-82A1-808388497B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CC6226C-9117-4711-BCF7-9C9184586C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EBE43FE-F662-415E-8BEC-9D4CD39F7E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7E61D08-E714-4FD7-ABD8-5C21A73B71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40060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Some of the pain scales used to gauge pain are listed below:</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Abbey pain scale - This is used </a:t>
            </a:r>
            <a:r>
              <a:rPr lang="en-AU" sz="2200">
                <a:solidFill>
                  <a:schemeClr val="tx1">
                    <a:lumMod val="75000"/>
                    <a:lumOff val="25000"/>
                  </a:schemeClr>
                </a:solidFill>
              </a:rPr>
              <a:t>mainly</a:t>
            </a:r>
            <a:r>
              <a:rPr lang="en-US" sz="2200">
                <a:solidFill>
                  <a:schemeClr val="tx1">
                    <a:lumMod val="75000"/>
                    <a:lumOff val="25000"/>
                  </a:schemeClr>
                </a:solidFill>
              </a:rPr>
              <a:t> as the measurement of pain for people who cannot </a:t>
            </a:r>
            <a:r>
              <a:rPr lang="en-US" sz="2200" dirty="0" err="1">
                <a:solidFill>
                  <a:schemeClr val="tx1">
                    <a:lumMod val="75000"/>
                    <a:lumOff val="25000"/>
                  </a:schemeClr>
                </a:solidFill>
              </a:rPr>
              <a:t>verbalise</a:t>
            </a:r>
            <a:r>
              <a:rPr lang="en-US" sz="2200">
                <a:solidFill>
                  <a:schemeClr val="tx1">
                    <a:lumMod val="75000"/>
                    <a:lumOff val="25000"/>
                  </a:schemeClr>
                </a:solidFill>
              </a:rPr>
              <a: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Wong-Baker Faces Pain Scale - The Wong-Baker FACES Pain Scale combines pictures and numbers to rate pain.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Descriptor Differential Scale of Pain Intensity - This scale has 12 lines, each with a description (e.g. faint, strong, intense, and very intense).</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3E737DB1-BEC5-4177-9CD9-880EAC2FB8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7A67ADA-9F33-4E0F-AFB3-14EB29C7E0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B77EF2D-4544-45E7-9129-C98BCDB55A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4DEE2B1-6243-49D6-9C05-8ED9932DF1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883352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7200" cy="1325563"/>
          </a:xfrm>
        </p:spPr>
        <p:txBody>
          <a:bodyPr vert="horz" lIns="91440" tIns="45720" rIns="91440" bIns="45720" rtlCol="0" anchor="ctr">
            <a:normAutofit/>
          </a:bodyPr>
          <a:lstStyle/>
          <a:p>
            <a:r>
              <a:rPr lang="en-US" b="1">
                <a:solidFill>
                  <a:srgbClr val="FF595E"/>
                </a:solidFill>
                <a:latin typeface="+mn-lt"/>
              </a:rPr>
              <a:t>1.2.5 Procedures to Follow for Monitoring and Reporting Pain</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can teach your clients how to observe and report the pain they experience.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report can either be to you or any other worker responsible for the client's well-being in the community service.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Self-report is definitely one of the most reliable sources of information on pain.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Use it with all your clients, including those with a cognitive or communication impairment.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11893649-17D2-4B54-B3E7-7535F75C05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F15DF72-C185-4E17-8F0D-48C627FC94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2EEC176-7D92-498B-864F-D7464239E7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8A7A1E3-897F-45E3-95B6-5E1D3871B3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45436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Self-report of pain may be obtained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Asking </a:t>
            </a:r>
            <a:r>
              <a:rPr lang="en-US" sz="2200">
                <a:solidFill>
                  <a:schemeClr val="tx1">
                    <a:lumMod val="75000"/>
                    <a:lumOff val="25000"/>
                  </a:schemeClr>
                </a:solidFill>
              </a:rPr>
              <a:t>an older person question about their pain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t>
            </a:r>
            <a:r>
              <a:rPr lang="en-US" sz="2200">
                <a:solidFill>
                  <a:schemeClr val="tx1">
                    <a:lumMod val="75000"/>
                    <a:lumOff val="25000"/>
                  </a:schemeClr>
                </a:solidFill>
              </a:rPr>
              <a:t>a pain intensity scale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a:t>
            </a:r>
            <a:r>
              <a:rPr lang="en-US" sz="2200">
                <a:solidFill>
                  <a:schemeClr val="tx1">
                    <a:lumMod val="75000"/>
                    <a:lumOff val="25000"/>
                  </a:schemeClr>
                </a:solidFill>
              </a:rPr>
              <a:t> a multidimensional self-report tool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104"/>
          <a:stretch/>
        </p:blipFill>
        <p:spPr>
          <a:xfrm>
            <a:off x="6077809" y="1690688"/>
            <a:ext cx="5070386" cy="3409950"/>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FAB281E5-4CE1-47B6-8C1A-9B9F3D28C2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18943AA-3BE5-4744-B0ED-9993B7B31F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3A761D6-D8BC-4CC7-B3F8-DF08D3F392D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ADD85EF-B3F8-42B5-89C1-AFEEEEA48DB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311622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important to take self-reports seriously, including those from older people with cognitive impairment.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Another option for reporting issues, pain and discomfort experienced by the client will be done by you through observation and interview.</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older people who have severe cognitive impairments or communication difficulties, their </a:t>
            </a:r>
            <a:r>
              <a:rPr lang="en-US" sz="2200" dirty="0" err="1">
                <a:solidFill>
                  <a:schemeClr val="tx1">
                    <a:lumMod val="75000"/>
                    <a:lumOff val="25000"/>
                  </a:schemeClr>
                </a:solidFill>
              </a:rPr>
              <a:t>behaviour</a:t>
            </a:r>
            <a:r>
              <a:rPr lang="en-US" sz="2200">
                <a:solidFill>
                  <a:schemeClr val="tx1">
                    <a:lumMod val="75000"/>
                    <a:lumOff val="25000"/>
                  </a:schemeClr>
                </a:solidFill>
              </a:rPr>
              <a:t> may be the only indication of pain.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E6B38C66-ADA4-434D-B6FC-34F3684E96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72DA232-9B9E-4D74-8B14-0298E63BB8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56CFE47-9A5F-46A3-A86F-B14B984D9AD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CB64AD2-D13A-4D89-94BA-CF8D6007DB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00012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Pain </a:t>
            </a:r>
            <a:r>
              <a:rPr lang="en-AU" sz="2200">
                <a:solidFill>
                  <a:schemeClr val="tx1">
                    <a:lumMod val="75000"/>
                    <a:lumOff val="25000"/>
                  </a:schemeClr>
                </a:solidFill>
              </a:rPr>
              <a:t>behaviours</a:t>
            </a:r>
            <a:r>
              <a:rPr lang="en-US" sz="2200">
                <a:solidFill>
                  <a:schemeClr val="tx1">
                    <a:lumMod val="75000"/>
                    <a:lumOff val="25000"/>
                  </a:schemeClr>
                </a:solidFill>
              </a:rPr>
              <a:t> are individual, so identifying pain often requires background in body systems and familiarity with the client. Involving the family and </a:t>
            </a:r>
            <a:r>
              <a:rPr lang="en-US" sz="2200" err="1">
                <a:solidFill>
                  <a:schemeClr val="tx1">
                    <a:lumMod val="75000"/>
                    <a:lumOff val="25000"/>
                  </a:schemeClr>
                </a:solidFill>
              </a:rPr>
              <a:t>carers</a:t>
            </a:r>
            <a:r>
              <a:rPr lang="en-US" sz="2200">
                <a:solidFill>
                  <a:schemeClr val="tx1">
                    <a:lumMod val="75000"/>
                    <a:lumOff val="25000"/>
                  </a:schemeClr>
                </a:solidFill>
              </a:rPr>
              <a:t> can help with identifying and confirming observational pains.</a:t>
            </a:r>
          </a:p>
        </p:txBody>
      </p:sp>
      <p:pic>
        <p:nvPicPr>
          <p:cNvPr id="8" name="Picture 7" descr="Daughter bonding with father in wheelchair"/>
          <p:cNvPicPr/>
          <p:nvPr/>
        </p:nvPicPr>
        <p:blipFill rotWithShape="1">
          <a:blip r:embed="rId3">
            <a:extLst>
              <a:ext uri="{28A0092B-C50C-407E-A947-70E740481C1C}">
                <a14:useLocalDpi xmlns:a14="http://schemas.microsoft.com/office/drawing/2010/main" val="0"/>
              </a:ext>
            </a:extLst>
          </a:blip>
          <a:srcRect l="26229" t="1557" r="92" b="766"/>
          <a:stretch/>
        </p:blipFill>
        <p:spPr>
          <a:xfrm>
            <a:off x="6635067" y="1572768"/>
            <a:ext cx="3955870" cy="3497129"/>
          </a:xfrm>
          <a:prstGeom prst="rect">
            <a:avLst/>
          </a:prstGeom>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8528A77E-17AF-4E79-98A1-5BB1C806FB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559A8401-D3A7-4FA7-977E-5B872C74C3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7FF3A7BC-A473-4E72-831D-C6C6FA81D7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6499883-99E3-4CEE-88B4-0C2D2A98E3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06380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What have we </a:t>
            </a:r>
            <a:r>
              <a:rPr lang="en-AU" b="1" dirty="0">
                <a:solidFill>
                  <a:srgbClr val="FF595E"/>
                </a:solidFill>
                <a:latin typeface="+mn-lt"/>
              </a:rPr>
              <a:t>learnt</a:t>
            </a:r>
            <a:r>
              <a:rPr lang="en-AU" b="1">
                <a:solidFill>
                  <a:srgbClr val="FF595E"/>
                </a:solidFill>
                <a:latin typeface="+mn-lt"/>
              </a:rPr>
              <a: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659880"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 information about the human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Recognise and promote ways to support healthy functioning of the body</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1</a:t>
            </a:r>
            <a:endParaRPr lang="en-US" sz="2000" b="1">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45560112-66A9-419B-8E21-69D177A868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1B71A23-571D-492F-AE04-51168FA8AE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9FBB05E-ED7A-4A0D-951D-9737115469E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F9EE34-4B63-4C69-BBA3-2AF171A8F7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different functions of the different organ systems: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2">
            <a:extLst>
              <a:ext uri="{FF2B5EF4-FFF2-40B4-BE49-F238E27FC236}">
                <a16:creationId xmlns:a16="http://schemas.microsoft.com/office/drawing/2014/main" id="{42E2CF79-9492-C466-3139-FCDFEF585895}"/>
              </a:ext>
            </a:extLst>
          </p:cNvPr>
          <p:cNvGraphicFramePr>
            <a:graphicFrameLocks noGrp="1"/>
          </p:cNvGraphicFramePr>
          <p:nvPr>
            <p:extLst>
              <p:ext uri="{D42A27DB-BD31-4B8C-83A1-F6EECF244321}">
                <p14:modId xmlns:p14="http://schemas.microsoft.com/office/powerpoint/2010/main" val="1167895204"/>
              </p:ext>
            </p:extLst>
          </p:nvPr>
        </p:nvGraphicFramePr>
        <p:xfrm>
          <a:off x="944319" y="2369296"/>
          <a:ext cx="9980856" cy="2424994"/>
        </p:xfrm>
        <a:graphic>
          <a:graphicData uri="http://schemas.openxmlformats.org/drawingml/2006/table">
            <a:tbl>
              <a:tblPr firstRow="1" firstCol="1" bandRow="1">
                <a:tableStyleId>{912C8C85-51F0-491E-9774-3900AFEF0FD7}</a:tableStyleId>
              </a:tblPr>
              <a:tblGrid>
                <a:gridCol w="3283701">
                  <a:extLst>
                    <a:ext uri="{9D8B030D-6E8A-4147-A177-3AD203B41FA5}">
                      <a16:colId xmlns:a16="http://schemas.microsoft.com/office/drawing/2014/main" val="2659443247"/>
                    </a:ext>
                  </a:extLst>
                </a:gridCol>
                <a:gridCol w="6697155">
                  <a:extLst>
                    <a:ext uri="{9D8B030D-6E8A-4147-A177-3AD203B41FA5}">
                      <a16:colId xmlns:a16="http://schemas.microsoft.com/office/drawing/2014/main" val="722635207"/>
                    </a:ext>
                  </a:extLst>
                </a:gridCol>
              </a:tblGrid>
              <a:tr h="542346">
                <a:tc>
                  <a:txBody>
                    <a:bodyPr/>
                    <a:lstStyle/>
                    <a:p>
                      <a:pPr marL="502920" marR="64135" indent="-228600" algn="ctr">
                        <a:lnSpc>
                          <a:spcPct val="115000"/>
                        </a:lnSpc>
                        <a:spcBef>
                          <a:spcPts val="600"/>
                        </a:spcBef>
                        <a:spcAft>
                          <a:spcPts val="600"/>
                        </a:spcAft>
                      </a:pPr>
                      <a:r>
                        <a:rPr lang="en-AU" sz="2200">
                          <a:effectLst/>
                        </a:rPr>
                        <a:t>Organ System</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effectLst/>
                        </a:rPr>
                        <a:t>Function</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19905926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Female reproductive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reproductive system produces, transports, and sustains egg cells. It also nurtures the developing offspring. </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26177560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latin typeface="+mn-lt"/>
                        </a:rPr>
                        <a:t>Male reproductive system</a:t>
                      </a:r>
                      <a:endParaRPr lang="en-PH" sz="22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latin typeface="+mn-lt"/>
                        </a:rPr>
                        <a:t>The reproductive system produces, transports, and sustains sperm cells. </a:t>
                      </a:r>
                      <a:endParaRPr lang="en-PH" sz="22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2431950912"/>
                  </a:ext>
                </a:extLst>
              </a:tr>
            </a:tbl>
          </a:graphicData>
        </a:graphic>
      </p:graphicFrame>
      <p:pic>
        <p:nvPicPr>
          <p:cNvPr id="7" name="Picture 6">
            <a:extLst>
              <a:ext uri="{FF2B5EF4-FFF2-40B4-BE49-F238E27FC236}">
                <a16:creationId xmlns:a16="http://schemas.microsoft.com/office/drawing/2014/main" id="{1820CE41-1E8D-4690-A0EB-EDE1AA6EA2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B1A27B1-743B-4B22-B08D-767CB0FCC0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D042AED-A16F-4C12-A2AC-BE1F79D0FD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20433CC-B4C1-4152-9174-528C63390E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8002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different functions of the different organ systems: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2">
            <a:extLst>
              <a:ext uri="{FF2B5EF4-FFF2-40B4-BE49-F238E27FC236}">
                <a16:creationId xmlns:a16="http://schemas.microsoft.com/office/drawing/2014/main" id="{42E2CF79-9492-C466-3139-FCDFEF585895}"/>
              </a:ext>
            </a:extLst>
          </p:cNvPr>
          <p:cNvGraphicFramePr>
            <a:graphicFrameLocks noGrp="1"/>
          </p:cNvGraphicFramePr>
          <p:nvPr>
            <p:extLst>
              <p:ext uri="{D42A27DB-BD31-4B8C-83A1-F6EECF244321}">
                <p14:modId xmlns:p14="http://schemas.microsoft.com/office/powerpoint/2010/main" val="1222734065"/>
              </p:ext>
            </p:extLst>
          </p:nvPr>
        </p:nvGraphicFramePr>
        <p:xfrm>
          <a:off x="944319" y="2369296"/>
          <a:ext cx="9980856" cy="2253798"/>
        </p:xfrm>
        <a:graphic>
          <a:graphicData uri="http://schemas.openxmlformats.org/drawingml/2006/table">
            <a:tbl>
              <a:tblPr firstRow="1" firstCol="1" bandRow="1">
                <a:tableStyleId>{912C8C85-51F0-491E-9774-3900AFEF0FD7}</a:tableStyleId>
              </a:tblPr>
              <a:tblGrid>
                <a:gridCol w="3283701">
                  <a:extLst>
                    <a:ext uri="{9D8B030D-6E8A-4147-A177-3AD203B41FA5}">
                      <a16:colId xmlns:a16="http://schemas.microsoft.com/office/drawing/2014/main" val="2659443247"/>
                    </a:ext>
                  </a:extLst>
                </a:gridCol>
                <a:gridCol w="6697155">
                  <a:extLst>
                    <a:ext uri="{9D8B030D-6E8A-4147-A177-3AD203B41FA5}">
                      <a16:colId xmlns:a16="http://schemas.microsoft.com/office/drawing/2014/main" val="722635207"/>
                    </a:ext>
                  </a:extLst>
                </a:gridCol>
              </a:tblGrid>
              <a:tr h="542346">
                <a:tc>
                  <a:txBody>
                    <a:bodyPr/>
                    <a:lstStyle/>
                    <a:p>
                      <a:pPr marL="502920" marR="64135" indent="-228600" algn="ctr">
                        <a:lnSpc>
                          <a:spcPct val="115000"/>
                        </a:lnSpc>
                        <a:spcBef>
                          <a:spcPts val="600"/>
                        </a:spcBef>
                        <a:spcAft>
                          <a:spcPts val="600"/>
                        </a:spcAft>
                      </a:pPr>
                      <a:r>
                        <a:rPr lang="en-AU" sz="2200">
                          <a:effectLst/>
                        </a:rPr>
                        <a:t>Organ System</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effectLst/>
                        </a:rPr>
                        <a:t>Function</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19905926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latin typeface="+mn-lt"/>
                          <a:ea typeface="Calibri" panose="020F0502020204030204" pitchFamily="34" charset="0"/>
                          <a:cs typeface="Calibri" panose="020F0502020204030204" pitchFamily="34" charset="0"/>
                        </a:rPr>
                        <a:t>Integumentary system</a:t>
                      </a:r>
                      <a:endParaRPr lang="en-PH" sz="22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pPr>
                      <a:r>
                        <a:rPr lang="en-AU" sz="2000">
                          <a:solidFill>
                            <a:schemeClr val="tx1">
                              <a:lumMod val="75000"/>
                              <a:lumOff val="25000"/>
                            </a:schemeClr>
                          </a:solidFill>
                          <a:effectLst/>
                          <a:latin typeface="+mn-lt"/>
                          <a:ea typeface="Calibri" panose="020F0502020204030204" pitchFamily="34" charset="0"/>
                          <a:cs typeface="Calibri" panose="020F0502020204030204" pitchFamily="34" charset="0"/>
                        </a:rPr>
                        <a:t>The integumentary system serves as a barrier to protect the inside of the body from elements in the environment, such as bacteria, pollution, and UV rays from the sun.</a:t>
                      </a:r>
                      <a:endParaRPr lang="en-PH" sz="20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6177560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latin typeface="+mn-lt"/>
                          <a:ea typeface="Calibri" panose="020F0502020204030204" pitchFamily="34" charset="0"/>
                          <a:cs typeface="Calibri" panose="020F0502020204030204" pitchFamily="34" charset="0"/>
                        </a:rPr>
                        <a:t>Lymphatic system</a:t>
                      </a:r>
                      <a:endParaRPr lang="en-PH" sz="22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pPr>
                      <a:r>
                        <a:rPr lang="en-AU" sz="2000">
                          <a:solidFill>
                            <a:schemeClr val="tx1">
                              <a:lumMod val="75000"/>
                              <a:lumOff val="25000"/>
                            </a:schemeClr>
                          </a:solidFill>
                          <a:effectLst/>
                          <a:latin typeface="+mn-lt"/>
                          <a:ea typeface="Calibri" panose="020F0502020204030204" pitchFamily="34" charset="0"/>
                          <a:cs typeface="Calibri" panose="020F0502020204030204" pitchFamily="34" charset="0"/>
                        </a:rPr>
                        <a:t>The lymphatic system transports fluid containing infection-fighting white blood cells throughout the body.</a:t>
                      </a:r>
                      <a:endParaRPr lang="en-PH" sz="20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31950912"/>
                  </a:ext>
                </a:extLst>
              </a:tr>
            </a:tbl>
          </a:graphicData>
        </a:graphic>
      </p:graphicFrame>
      <p:pic>
        <p:nvPicPr>
          <p:cNvPr id="7" name="Picture 6">
            <a:extLst>
              <a:ext uri="{FF2B5EF4-FFF2-40B4-BE49-F238E27FC236}">
                <a16:creationId xmlns:a16="http://schemas.microsoft.com/office/drawing/2014/main" id="{D10B2E3B-9B60-403A-9EF7-7129DEFED2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C96EC3E-2EBD-411D-A113-DF2EFEE39A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805BB0A-33E9-4EF8-A527-C99C682BA57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4910F23-F87A-4134-BDF1-C72EDD4195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5101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different functions of the different organ systems: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2">
            <a:extLst>
              <a:ext uri="{FF2B5EF4-FFF2-40B4-BE49-F238E27FC236}">
                <a16:creationId xmlns:a16="http://schemas.microsoft.com/office/drawing/2014/main" id="{42E2CF79-9492-C466-3139-FCDFEF585895}"/>
              </a:ext>
            </a:extLst>
          </p:cNvPr>
          <p:cNvGraphicFramePr>
            <a:graphicFrameLocks noGrp="1"/>
          </p:cNvGraphicFramePr>
          <p:nvPr>
            <p:extLst>
              <p:ext uri="{D42A27DB-BD31-4B8C-83A1-F6EECF244321}">
                <p14:modId xmlns:p14="http://schemas.microsoft.com/office/powerpoint/2010/main" val="2608540671"/>
              </p:ext>
            </p:extLst>
          </p:nvPr>
        </p:nvGraphicFramePr>
        <p:xfrm>
          <a:off x="944319" y="2369296"/>
          <a:ext cx="9980856" cy="3049388"/>
        </p:xfrm>
        <a:graphic>
          <a:graphicData uri="http://schemas.openxmlformats.org/drawingml/2006/table">
            <a:tbl>
              <a:tblPr firstRow="1" firstCol="1" bandRow="1">
                <a:tableStyleId>{912C8C85-51F0-491E-9774-3900AFEF0FD7}</a:tableStyleId>
              </a:tblPr>
              <a:tblGrid>
                <a:gridCol w="3283701">
                  <a:extLst>
                    <a:ext uri="{9D8B030D-6E8A-4147-A177-3AD203B41FA5}">
                      <a16:colId xmlns:a16="http://schemas.microsoft.com/office/drawing/2014/main" val="2659443247"/>
                    </a:ext>
                  </a:extLst>
                </a:gridCol>
                <a:gridCol w="6697155">
                  <a:extLst>
                    <a:ext uri="{9D8B030D-6E8A-4147-A177-3AD203B41FA5}">
                      <a16:colId xmlns:a16="http://schemas.microsoft.com/office/drawing/2014/main" val="722635207"/>
                    </a:ext>
                  </a:extLst>
                </a:gridCol>
              </a:tblGrid>
              <a:tr h="518283">
                <a:tc>
                  <a:txBody>
                    <a:bodyPr/>
                    <a:lstStyle/>
                    <a:p>
                      <a:pPr marL="502920" marR="64135" indent="-228600" algn="ctr">
                        <a:lnSpc>
                          <a:spcPct val="115000"/>
                        </a:lnSpc>
                        <a:spcBef>
                          <a:spcPts val="600"/>
                        </a:spcBef>
                        <a:spcAft>
                          <a:spcPts val="600"/>
                        </a:spcAft>
                      </a:pPr>
                      <a:r>
                        <a:rPr lang="en-AU" sz="2200">
                          <a:effectLst/>
                          <a:latin typeface="+mn-lt"/>
                        </a:rPr>
                        <a:t>Organ System</a:t>
                      </a:r>
                      <a:endParaRPr lang="en-PH" sz="2200">
                        <a:solidFill>
                          <a:srgbClr val="0D0D0D"/>
                        </a:solidFill>
                        <a:effectLst/>
                        <a:latin typeface="+mn-lt"/>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effectLst/>
                          <a:latin typeface="+mn-lt"/>
                        </a:rPr>
                        <a:t>Function</a:t>
                      </a:r>
                      <a:endParaRPr lang="en-PH" sz="2200">
                        <a:solidFill>
                          <a:srgbClr val="0D0D0D"/>
                        </a:solidFill>
                        <a:effectLst/>
                        <a:latin typeface="+mn-lt"/>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199059266"/>
                  </a:ext>
                </a:extLst>
              </a:tr>
              <a:tr h="805697">
                <a:tc>
                  <a:txBody>
                    <a:bodyPr/>
                    <a:lstStyle/>
                    <a:p>
                      <a:pPr marL="502920" marR="64135" indent="-228600" algn="ctr">
                        <a:lnSpc>
                          <a:spcPct val="115000"/>
                        </a:lnSpc>
                        <a:spcBef>
                          <a:spcPts val="600"/>
                        </a:spcBef>
                        <a:spcAft>
                          <a:spcPts val="600"/>
                        </a:spcAft>
                        <a:tabLst>
                          <a:tab pos="114300" algn="l"/>
                        </a:tabLst>
                      </a:pPr>
                      <a:r>
                        <a:rPr lang="en-AU" sz="2200">
                          <a:solidFill>
                            <a:srgbClr val="404040"/>
                          </a:solidFill>
                          <a:effectLst/>
                          <a:latin typeface="+mn-lt"/>
                          <a:ea typeface="Calibri" panose="020F0502020204030204" pitchFamily="34" charset="0"/>
                          <a:cs typeface="Calibri" panose="020F0502020204030204" pitchFamily="34" charset="0"/>
                        </a:rPr>
                        <a:t>Nervous system</a:t>
                      </a:r>
                      <a:endParaRPr lang="en-PH" sz="2200">
                        <a:solidFill>
                          <a:srgbClr val="0D0D0D"/>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just">
                        <a:lnSpc>
                          <a:spcPct val="115000"/>
                        </a:lnSpc>
                        <a:spcBef>
                          <a:spcPts val="600"/>
                        </a:spcBef>
                        <a:spcAft>
                          <a:spcPts val="600"/>
                        </a:spcAft>
                      </a:pPr>
                      <a:r>
                        <a:rPr lang="en-AU" sz="2200">
                          <a:solidFill>
                            <a:srgbClr val="404040"/>
                          </a:solidFill>
                          <a:effectLst/>
                          <a:latin typeface="+mn-lt"/>
                          <a:ea typeface="Calibri" panose="020F0502020204030204" pitchFamily="34" charset="0"/>
                          <a:cs typeface="Calibri" panose="020F0502020204030204" pitchFamily="34" charset="0"/>
                        </a:rPr>
                        <a:t>The nervous system carries information from the brain to other parts of the body.</a:t>
                      </a:r>
                      <a:endParaRPr lang="en-PH" sz="2200">
                        <a:solidFill>
                          <a:srgbClr val="0D0D0D"/>
                        </a:solidFill>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93949556"/>
                  </a:ext>
                </a:extLst>
              </a:tr>
              <a:tr h="1725408">
                <a:tc>
                  <a:txBody>
                    <a:bodyPr/>
                    <a:lstStyle/>
                    <a:p>
                      <a:pPr marL="502920" marR="64135" indent="-228600" algn="ctr">
                        <a:lnSpc>
                          <a:spcPct val="115000"/>
                        </a:lnSpc>
                        <a:spcBef>
                          <a:spcPts val="600"/>
                        </a:spcBef>
                        <a:spcAft>
                          <a:spcPts val="600"/>
                        </a:spcAft>
                        <a:tabLst>
                          <a:tab pos="114300" algn="l"/>
                        </a:tabLst>
                      </a:pPr>
                      <a:r>
                        <a:rPr lang="en-AU" sz="2200">
                          <a:solidFill>
                            <a:srgbClr val="404040"/>
                          </a:solidFill>
                          <a:effectLst/>
                          <a:latin typeface="+mn-lt"/>
                          <a:ea typeface="Calibri" panose="020F0502020204030204" pitchFamily="34" charset="0"/>
                          <a:cs typeface="Calibri" panose="020F0502020204030204" pitchFamily="34" charset="0"/>
                        </a:rPr>
                        <a:t>Immune system</a:t>
                      </a:r>
                      <a:endParaRPr lang="en-PH" sz="2200">
                        <a:solidFill>
                          <a:srgbClr val="0D0D0D"/>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just">
                        <a:lnSpc>
                          <a:spcPct val="115000"/>
                        </a:lnSpc>
                        <a:spcBef>
                          <a:spcPts val="600"/>
                        </a:spcBef>
                        <a:spcAft>
                          <a:spcPts val="600"/>
                        </a:spcAft>
                      </a:pPr>
                      <a:r>
                        <a:rPr lang="en-AU" sz="2200">
                          <a:solidFill>
                            <a:srgbClr val="404040"/>
                          </a:solidFill>
                          <a:effectLst/>
                          <a:latin typeface="+mn-lt"/>
                          <a:ea typeface="Calibri" panose="020F0502020204030204" pitchFamily="34" charset="0"/>
                          <a:cs typeface="Calibri" panose="020F0502020204030204" pitchFamily="34" charset="0"/>
                        </a:rPr>
                        <a:t>The immune system provides body protection from infections/diseases.</a:t>
                      </a:r>
                      <a:endParaRPr lang="en-PH" sz="2200">
                        <a:solidFill>
                          <a:srgbClr val="0D0D0D"/>
                        </a:solidFill>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47528647"/>
                  </a:ext>
                </a:extLst>
              </a:tr>
            </a:tbl>
          </a:graphicData>
        </a:graphic>
      </p:graphicFrame>
      <p:pic>
        <p:nvPicPr>
          <p:cNvPr id="7" name="Picture 6">
            <a:extLst>
              <a:ext uri="{FF2B5EF4-FFF2-40B4-BE49-F238E27FC236}">
                <a16:creationId xmlns:a16="http://schemas.microsoft.com/office/drawing/2014/main" id="{A61D9044-36FD-4E2F-941D-32D08ED39A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41395DD-DF04-48C1-95AF-21644A46D3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D370454-FA41-440C-8B46-604D6427A1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2E8B02B-A6CA-4885-9700-8792A751F3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9219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Those people aged 65 or older are considered elderly.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Meanwhile, people with disability are those who may have any of the following conditions:</a:t>
            </a:r>
          </a:p>
        </p:txBody>
      </p:sp>
      <p:graphicFrame>
        <p:nvGraphicFramePr>
          <p:cNvPr id="3" name="Table 2"/>
          <p:cNvGraphicFramePr>
            <a:graphicFrameLocks noGrp="1"/>
          </p:cNvGraphicFramePr>
          <p:nvPr>
            <p:extLst>
              <p:ext uri="{D42A27DB-BD31-4B8C-83A1-F6EECF244321}">
                <p14:modId xmlns:p14="http://schemas.microsoft.com/office/powerpoint/2010/main" val="1858516113"/>
              </p:ext>
            </p:extLst>
          </p:nvPr>
        </p:nvGraphicFramePr>
        <p:xfrm>
          <a:off x="927159" y="3149421"/>
          <a:ext cx="10002639" cy="1814790"/>
        </p:xfrm>
        <a:graphic>
          <a:graphicData uri="http://schemas.openxmlformats.org/drawingml/2006/table">
            <a:tbl>
              <a:tblPr firstRow="1" firstCol="1" bandRow="1">
                <a:tableStyleId>{912C8C85-51F0-491E-9774-3900AFEF0FD7}</a:tableStyleId>
              </a:tblPr>
              <a:tblGrid>
                <a:gridCol w="3258612">
                  <a:extLst>
                    <a:ext uri="{9D8B030D-6E8A-4147-A177-3AD203B41FA5}">
                      <a16:colId xmlns:a16="http://schemas.microsoft.com/office/drawing/2014/main" val="4046293197"/>
                    </a:ext>
                  </a:extLst>
                </a:gridCol>
                <a:gridCol w="6744027">
                  <a:extLst>
                    <a:ext uri="{9D8B030D-6E8A-4147-A177-3AD203B41FA5}">
                      <a16:colId xmlns:a16="http://schemas.microsoft.com/office/drawing/2014/main" val="3305861856"/>
                    </a:ext>
                  </a:extLst>
                </a:gridCol>
              </a:tblGrid>
              <a:tr h="362956">
                <a:tc>
                  <a:txBody>
                    <a:bodyPr/>
                    <a:lstStyle/>
                    <a:p>
                      <a:pPr marL="0" marR="0" indent="0" algn="ctr">
                        <a:lnSpc>
                          <a:spcPct val="115000"/>
                        </a:lnSpc>
                        <a:spcBef>
                          <a:spcPts val="600"/>
                        </a:spcBef>
                        <a:spcAft>
                          <a:spcPts val="600"/>
                        </a:spcAft>
                      </a:pPr>
                      <a:r>
                        <a:rPr lang="en-AU" sz="2200">
                          <a:effectLst/>
                        </a:rPr>
                        <a:t>Type of disability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tc>
                  <a:txBody>
                    <a:bodyPr/>
                    <a:lstStyle/>
                    <a:p>
                      <a:pPr marL="0" marR="0" indent="0" algn="ctr">
                        <a:lnSpc>
                          <a:spcPct val="115000"/>
                        </a:lnSpc>
                        <a:spcBef>
                          <a:spcPts val="600"/>
                        </a:spcBef>
                        <a:spcAft>
                          <a:spcPts val="600"/>
                        </a:spcAft>
                      </a:pPr>
                      <a:r>
                        <a:rPr lang="en-AU" sz="2200">
                          <a:effectLst/>
                        </a:rPr>
                        <a:t>Description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extLst>
                  <a:ext uri="{0D108BD9-81ED-4DB2-BD59-A6C34878D82A}">
                    <a16:rowId xmlns:a16="http://schemas.microsoft.com/office/drawing/2014/main" val="1090076600"/>
                  </a:ext>
                </a:extLst>
              </a:tr>
              <a:tr h="725912">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Physical disability</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These are disabilities that may affect, either temporarily or permanently, a person’s physical capacity and mobility.</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3922860214"/>
                  </a:ext>
                </a:extLst>
              </a:tr>
              <a:tr h="725912">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Cognitive disability</a:t>
                      </a:r>
                    </a:p>
                  </a:txBody>
                  <a:tcPr marL="68520" marR="68520"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These are conditions that affect the ability to perform one or more mental tasks. </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700836821"/>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A51967AF-D90A-4914-AB4F-314729CBB4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F214704-FD01-4765-9FD8-447558BA50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0A3861D-C5DF-4E7D-92F3-CADD8EA25F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23F7596-7840-43E3-B1B8-9FE6323B07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8951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Those people aged 65 or older are considered elderly.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Meanwhile, people with disability are those who may have any of the following conditions:</a:t>
            </a:r>
          </a:p>
        </p:txBody>
      </p:sp>
      <p:graphicFrame>
        <p:nvGraphicFramePr>
          <p:cNvPr id="3" name="Table 2"/>
          <p:cNvGraphicFramePr>
            <a:graphicFrameLocks noGrp="1"/>
          </p:cNvGraphicFramePr>
          <p:nvPr>
            <p:extLst>
              <p:ext uri="{D42A27DB-BD31-4B8C-83A1-F6EECF244321}">
                <p14:modId xmlns:p14="http://schemas.microsoft.com/office/powerpoint/2010/main" val="841200636"/>
              </p:ext>
            </p:extLst>
          </p:nvPr>
        </p:nvGraphicFramePr>
        <p:xfrm>
          <a:off x="927159" y="3149421"/>
          <a:ext cx="10002639" cy="2141328"/>
        </p:xfrm>
        <a:graphic>
          <a:graphicData uri="http://schemas.openxmlformats.org/drawingml/2006/table">
            <a:tbl>
              <a:tblPr firstRow="1" firstCol="1" bandRow="1">
                <a:tableStyleId>{912C8C85-51F0-491E-9774-3900AFEF0FD7}</a:tableStyleId>
              </a:tblPr>
              <a:tblGrid>
                <a:gridCol w="3258612">
                  <a:extLst>
                    <a:ext uri="{9D8B030D-6E8A-4147-A177-3AD203B41FA5}">
                      <a16:colId xmlns:a16="http://schemas.microsoft.com/office/drawing/2014/main" val="4046293197"/>
                    </a:ext>
                  </a:extLst>
                </a:gridCol>
                <a:gridCol w="6744027">
                  <a:extLst>
                    <a:ext uri="{9D8B030D-6E8A-4147-A177-3AD203B41FA5}">
                      <a16:colId xmlns:a16="http://schemas.microsoft.com/office/drawing/2014/main" val="3305861856"/>
                    </a:ext>
                  </a:extLst>
                </a:gridCol>
              </a:tblGrid>
              <a:tr h="291611">
                <a:tc>
                  <a:txBody>
                    <a:bodyPr/>
                    <a:lstStyle/>
                    <a:p>
                      <a:pPr marL="0" marR="0" indent="0" algn="ctr">
                        <a:lnSpc>
                          <a:spcPct val="115000"/>
                        </a:lnSpc>
                        <a:spcBef>
                          <a:spcPts val="600"/>
                        </a:spcBef>
                        <a:spcAft>
                          <a:spcPts val="600"/>
                        </a:spcAft>
                      </a:pPr>
                      <a:r>
                        <a:rPr lang="en-AU" sz="2200">
                          <a:effectLst/>
                        </a:rPr>
                        <a:t>Type of disability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tc>
                  <a:txBody>
                    <a:bodyPr/>
                    <a:lstStyle/>
                    <a:p>
                      <a:pPr marL="0" marR="0" indent="0" algn="ctr">
                        <a:lnSpc>
                          <a:spcPct val="115000"/>
                        </a:lnSpc>
                        <a:spcBef>
                          <a:spcPts val="600"/>
                        </a:spcBef>
                        <a:spcAft>
                          <a:spcPts val="600"/>
                        </a:spcAft>
                      </a:pPr>
                      <a:r>
                        <a:rPr lang="en-AU" sz="2200">
                          <a:effectLst/>
                        </a:rPr>
                        <a:t>Description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extLst>
                  <a:ext uri="{0D108BD9-81ED-4DB2-BD59-A6C34878D82A}">
                    <a16:rowId xmlns:a16="http://schemas.microsoft.com/office/drawing/2014/main" val="1090076600"/>
                  </a:ext>
                </a:extLst>
              </a:tr>
              <a:tr h="889181">
                <a:tc>
                  <a:txBody>
                    <a:bodyPr/>
                    <a:lstStyle/>
                    <a:p>
                      <a:pPr marL="0" marR="0" indent="0" algn="ctr" defTabSz="914400" rtl="0" eaLnBrk="1" fontAlgn="auto" latinLnBrk="0" hangingPunct="1">
                        <a:lnSpc>
                          <a:spcPct val="115000"/>
                        </a:lnSpc>
                        <a:spcBef>
                          <a:spcPts val="600"/>
                        </a:spcBef>
                        <a:spcAft>
                          <a:spcPts val="600"/>
                        </a:spcAft>
                        <a:buClrTx/>
                        <a:buSzTx/>
                        <a:buFontTx/>
                        <a:buNone/>
                        <a:tabLst/>
                        <a:defRPr/>
                      </a:pPr>
                      <a:r>
                        <a:rPr lang="en-AU" sz="2200">
                          <a:solidFill>
                            <a:schemeClr val="tx1">
                              <a:lumMod val="75000"/>
                              <a:lumOff val="25000"/>
                            </a:schemeClr>
                          </a:solidFill>
                          <a:effectLst/>
                        </a:rPr>
                        <a:t>Intellectual disability</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tc>
                  <a:txBody>
                    <a:bodyPr/>
                    <a:lstStyle/>
                    <a:p>
                      <a:pPr marL="0" marR="0" indent="0" algn="just" defTabSz="914400" rtl="0" eaLnBrk="1" fontAlgn="auto" latinLnBrk="0" hangingPunct="1">
                        <a:lnSpc>
                          <a:spcPct val="115000"/>
                        </a:lnSpc>
                        <a:spcBef>
                          <a:spcPts val="600"/>
                        </a:spcBef>
                        <a:spcAft>
                          <a:spcPts val="600"/>
                        </a:spcAft>
                        <a:buClrTx/>
                        <a:buSzTx/>
                        <a:buFontTx/>
                        <a:buNone/>
                        <a:tabLst/>
                        <a:defRPr/>
                      </a:pPr>
                      <a:r>
                        <a:rPr lang="en-AU" sz="1800">
                          <a:solidFill>
                            <a:schemeClr val="tx1">
                              <a:lumMod val="75000"/>
                              <a:lumOff val="25000"/>
                            </a:schemeClr>
                          </a:solidFill>
                          <a:effectLst/>
                        </a:rPr>
                        <a:t>It is a developmental disorder characterised by intelligence limitations and significant difficulty with daily living skills.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1735843348"/>
                  </a:ext>
                </a:extLst>
              </a:tr>
              <a:tr h="889181">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Psychosocial disability</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It is a disability that may arise from a mental health issue (NDIS). </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2437177527"/>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CD7089A6-24D7-4AAB-B33F-29ACE5F798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8EF26C6-8FA9-4EAB-B13D-E4158436BB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505472B-EC84-408D-9877-1F8058210B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490B39D-6A03-422E-A765-F19FBC5428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1278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Those people aged 65 or older are considered elderly.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Meanwhile, people with disability are those who may have any of the following conditions:</a:t>
            </a:r>
          </a:p>
        </p:txBody>
      </p:sp>
      <p:graphicFrame>
        <p:nvGraphicFramePr>
          <p:cNvPr id="3" name="Table 2"/>
          <p:cNvGraphicFramePr>
            <a:graphicFrameLocks noGrp="1"/>
          </p:cNvGraphicFramePr>
          <p:nvPr>
            <p:extLst>
              <p:ext uri="{D42A27DB-BD31-4B8C-83A1-F6EECF244321}">
                <p14:modId xmlns:p14="http://schemas.microsoft.com/office/powerpoint/2010/main" val="4092248510"/>
              </p:ext>
            </p:extLst>
          </p:nvPr>
        </p:nvGraphicFramePr>
        <p:xfrm>
          <a:off x="927159" y="3149421"/>
          <a:ext cx="10002639" cy="1932346"/>
        </p:xfrm>
        <a:graphic>
          <a:graphicData uri="http://schemas.openxmlformats.org/drawingml/2006/table">
            <a:tbl>
              <a:tblPr firstRow="1" firstCol="1" bandRow="1">
                <a:tableStyleId>{912C8C85-51F0-491E-9774-3900AFEF0FD7}</a:tableStyleId>
              </a:tblPr>
              <a:tblGrid>
                <a:gridCol w="3258612">
                  <a:extLst>
                    <a:ext uri="{9D8B030D-6E8A-4147-A177-3AD203B41FA5}">
                      <a16:colId xmlns:a16="http://schemas.microsoft.com/office/drawing/2014/main" val="4046293197"/>
                    </a:ext>
                  </a:extLst>
                </a:gridCol>
                <a:gridCol w="6744027">
                  <a:extLst>
                    <a:ext uri="{9D8B030D-6E8A-4147-A177-3AD203B41FA5}">
                      <a16:colId xmlns:a16="http://schemas.microsoft.com/office/drawing/2014/main" val="3305861856"/>
                    </a:ext>
                  </a:extLst>
                </a:gridCol>
              </a:tblGrid>
              <a:tr h="243484">
                <a:tc>
                  <a:txBody>
                    <a:bodyPr/>
                    <a:lstStyle/>
                    <a:p>
                      <a:pPr marL="0" marR="0" indent="0" algn="ctr">
                        <a:lnSpc>
                          <a:spcPct val="115000"/>
                        </a:lnSpc>
                        <a:spcBef>
                          <a:spcPts val="600"/>
                        </a:spcBef>
                        <a:spcAft>
                          <a:spcPts val="600"/>
                        </a:spcAft>
                      </a:pPr>
                      <a:r>
                        <a:rPr lang="en-AU" sz="2200">
                          <a:effectLst/>
                        </a:rPr>
                        <a:t>Type of disability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tc>
                  <a:txBody>
                    <a:bodyPr/>
                    <a:lstStyle/>
                    <a:p>
                      <a:pPr marL="0" marR="0" indent="0" algn="ctr">
                        <a:lnSpc>
                          <a:spcPct val="115000"/>
                        </a:lnSpc>
                        <a:spcBef>
                          <a:spcPts val="600"/>
                        </a:spcBef>
                        <a:spcAft>
                          <a:spcPts val="600"/>
                        </a:spcAft>
                      </a:pPr>
                      <a:r>
                        <a:rPr lang="en-AU" sz="2200">
                          <a:effectLst/>
                        </a:rPr>
                        <a:t>Description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extLst>
                  <a:ext uri="{0D108BD9-81ED-4DB2-BD59-A6C34878D82A}">
                    <a16:rowId xmlns:a16="http://schemas.microsoft.com/office/drawing/2014/main" val="1090076600"/>
                  </a:ext>
                </a:extLst>
              </a:tr>
              <a:tr h="787327">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Hearing impairment</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This interferes with a person’s ability to hear and, in severe cases, totally prevents a person from hearing and distinguishing sounds.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582371497"/>
                  </a:ext>
                </a:extLst>
              </a:tr>
              <a:tr h="782053">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Vision impairment</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It includes communication disorders and impairments involving one’s hearing, fluency, and ability to articulate words.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1496608255"/>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8C05146F-6EF9-49FA-94CF-AB9F6E4B9F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CC6A796-A401-4AAD-B32A-5303D2AA7F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DA1BCFC-5811-4369-8F2A-A86A53B16F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DE64F35-FAC6-4515-8256-3D00DE36E6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6031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0"/>
            <a:ext cx="6006311"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1.1 	</a:t>
            </a:r>
          </a:p>
          <a:p>
            <a:r>
              <a:rPr lang="en-US" b="1" dirty="0">
                <a:solidFill>
                  <a:schemeClr val="tx1">
                    <a:lumMod val="50000"/>
                    <a:lumOff val="50000"/>
                  </a:schemeClr>
                </a:solidFill>
                <a:latin typeface="Arial" panose="020B0604020202020204" pitchFamily="34" charset="0"/>
                <a:cs typeface="Arial" panose="020B0604020202020204" pitchFamily="34" charset="0"/>
              </a:rPr>
              <a:t>Interpret Health Terms Relevant to the Major Body Systems</a:t>
            </a:r>
          </a:p>
        </p:txBody>
      </p:sp>
      <p:pic>
        <p:nvPicPr>
          <p:cNvPr id="11" name="Content Placeholder 10" descr="A doctor holding a stethoscope&#10;&#10;Description automatically generated with low confidence">
            <a:extLst>
              <a:ext uri="{FF2B5EF4-FFF2-40B4-BE49-F238E27FC236}">
                <a16:creationId xmlns:a16="http://schemas.microsoft.com/office/drawing/2014/main" id="{115A2C32-6921-EB87-B9DA-9813829500D0}"/>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935017" y="1983702"/>
            <a:ext cx="4526065" cy="2890594"/>
          </a:xfrm>
        </p:spPr>
      </p:pic>
    </p:spTree>
    <p:extLst>
      <p:ext uri="{BB962C8B-B14F-4D97-AF65-F5344CB8AC3E}">
        <p14:creationId xmlns:p14="http://schemas.microsoft.com/office/powerpoint/2010/main" val="2474872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7" name="Content Placeholder 2">
            <a:extLst>
              <a:ext uri="{FF2B5EF4-FFF2-40B4-BE49-F238E27FC236}">
                <a16:creationId xmlns:a16="http://schemas.microsoft.com/office/drawing/2014/main" id="{136AD53F-A8E4-C6FD-E36E-35FF6297A658}"/>
              </a:ext>
            </a:extLst>
          </p:cNvPr>
          <p:cNvSpPr>
            <a:spLocks noGrp="1"/>
          </p:cNvSpPr>
          <p:nvPr>
            <p:ph sz="half"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community services, the usage and interpretation of specific vocabulary relevant to health and the body are part of standard service delivery.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you speak to your clients and/or patients, you use health-related terminologies to explain different body-related facts.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also interpret medical advice from professionals to your clients and/or patients whenever needed.</a:t>
            </a:r>
          </a:p>
        </p:txBody>
      </p:sp>
      <p:pic>
        <p:nvPicPr>
          <p:cNvPr id="8" name="Picture 7">
            <a:extLst>
              <a:ext uri="{FF2B5EF4-FFF2-40B4-BE49-F238E27FC236}">
                <a16:creationId xmlns:a16="http://schemas.microsoft.com/office/drawing/2014/main" id="{3659D75A-1523-4936-AF68-CA1D363DCC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ADFC79F-1111-4711-8D27-74ED9681F3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3B8CFD6-7931-40DC-8C9E-FE68DE4451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ECB579-B7E4-4930-A2DA-76B069F50B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short, using health-related terminologies and abbreviations relevant to body systems will help you in performing tasks in your work role, such as: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Interpreting medical advice to the client given by the doctor</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Recognising</a:t>
            </a:r>
            <a:r>
              <a:rPr lang="en-US" sz="2200">
                <a:solidFill>
                  <a:schemeClr val="tx1">
                    <a:lumMod val="75000"/>
                    <a:lumOff val="25000"/>
                  </a:schemeClr>
                </a:solidFill>
              </a:rPr>
              <a:t> changes in the physical, psychological and mental condition of the client and/or patient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Reporting indicators of body system issues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Interpreting content to implement in clients’ </a:t>
            </a:r>
            <a:r>
              <a:rPr lang="en-US" sz="2200" dirty="0" err="1">
                <a:solidFill>
                  <a:schemeClr val="tx1">
                    <a:lumMod val="75000"/>
                    <a:lumOff val="25000"/>
                  </a:schemeClr>
                </a:solidFill>
              </a:rPr>
              <a:t>individualised</a:t>
            </a:r>
            <a:r>
              <a:rPr lang="en-US" sz="2200">
                <a:solidFill>
                  <a:schemeClr val="tx1">
                    <a:lumMod val="75000"/>
                    <a:lumOff val="25000"/>
                  </a:schemeClr>
                </a:solidFill>
              </a:rPr>
              <a:t> plans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Taking note of clients’ health conditions accurately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F3010724-60E2-438C-B7BB-0A7FF8492A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E88BC4D-1D41-4920-89F0-D9DF95B40B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FB45D4D-799A-447D-A5AC-023F6E4E7E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D6EC074-ABAD-4A63-91AF-4EEAF587D3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484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7162799"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with information about the human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Recognise and promote ways to support healthy functioning of the body</a:t>
            </a:r>
          </a:p>
        </p:txBody>
      </p:sp>
    </p:spTree>
    <p:extLst>
      <p:ext uri="{BB962C8B-B14F-4D97-AF65-F5344CB8AC3E}">
        <p14:creationId xmlns:p14="http://schemas.microsoft.com/office/powerpoint/2010/main" val="1595533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While the common documents containing health-related terminologies and abbreviations that you will be interpreting may include: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Doctor’s prescriptions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Client’s </a:t>
            </a:r>
            <a:r>
              <a:rPr lang="en-US" sz="2200" dirty="0" err="1">
                <a:solidFill>
                  <a:schemeClr val="tx1">
                    <a:lumMod val="75000"/>
                    <a:lumOff val="25000"/>
                  </a:schemeClr>
                </a:solidFill>
              </a:rPr>
              <a:t>individualised</a:t>
            </a:r>
            <a:r>
              <a:rPr lang="en-US" sz="2200">
                <a:solidFill>
                  <a:schemeClr val="tx1">
                    <a:lumMod val="75000"/>
                    <a:lumOff val="25000"/>
                  </a:schemeClr>
                </a:solidFill>
              </a:rPr>
              <a:t> care plans</a:t>
            </a:r>
          </a:p>
        </p:txBody>
      </p:sp>
      <p:pic>
        <p:nvPicPr>
          <p:cNvPr id="3" name="Picture 2" descr="Person using iPad"/>
          <p:cNvPicPr>
            <a:picLocks noChangeAspect="1"/>
          </p:cNvPicPr>
          <p:nvPr/>
        </p:nvPicPr>
        <p:blipFill>
          <a:blip r:embed="rId3">
            <a:extLst>
              <a:ext uri="{28A0092B-C50C-407E-A947-70E740481C1C}">
                <a14:useLocalDpi xmlns:a14="http://schemas.microsoft.com/office/drawing/2010/main" val="0"/>
              </a:ext>
            </a:extLst>
          </a:blip>
          <a:srcRect/>
          <a:stretch/>
        </p:blipFill>
        <p:spPr>
          <a:xfrm>
            <a:off x="6341845" y="1537330"/>
            <a:ext cx="4896499" cy="3267581"/>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4ACCAFDB-72E6-46AD-825A-89DF5E85DF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369B687-C9BC-4056-A334-B5231707BC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D303714-9847-42B2-8992-F9C4D47FE5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D2135F8-E5FF-4BAD-9CE1-01776F7C352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90911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While the common documents containing health-related terminologies and abbreviations that you will be interpreting may include: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Client’s medical documents with information 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Previous </a:t>
            </a:r>
            <a:r>
              <a:rPr lang="en-US" sz="2200" dirty="0" err="1">
                <a:solidFill>
                  <a:schemeClr val="tx1">
                    <a:lumMod val="75000"/>
                    <a:lumOff val="25000"/>
                  </a:schemeClr>
                </a:solidFill>
              </a:rPr>
              <a:t>hospitalisations</a:t>
            </a:r>
            <a:endParaRPr lang="en-US" sz="220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Previous </a:t>
            </a:r>
            <a:r>
              <a:rPr lang="en-US" sz="2200">
                <a:solidFill>
                  <a:schemeClr val="tx1">
                    <a:lumMod val="75000"/>
                    <a:lumOff val="25000"/>
                  </a:schemeClr>
                </a:solidFill>
              </a:rPr>
              <a:t>surgeries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Allergies</a:t>
            </a:r>
            <a:endParaRPr lang="en-US" sz="220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Medications</a:t>
            </a:r>
            <a:endParaRPr lang="en-US" sz="220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62153D4-E72B-4307-BC82-C4A21B7EED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06ACBA4-DCED-440E-9E6B-1039A33F74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2F5601E-1A18-4A89-9C67-2598AC8A36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DF1B481-E443-4A67-9765-0F990A15E9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2846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While the common documents containing health-related terminologies and abbreviations that you will be interpreting may include: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Client’s medical documents with information 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Client’s </a:t>
            </a:r>
            <a:r>
              <a:rPr lang="en-US" sz="2200">
                <a:solidFill>
                  <a:schemeClr val="tx1">
                    <a:lumMod val="75000"/>
                    <a:lumOff val="25000"/>
                  </a:schemeClr>
                </a:solidFill>
              </a:rPr>
              <a:t>medical history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Client’s</a:t>
            </a:r>
            <a:r>
              <a:rPr lang="en-US" sz="2200">
                <a:solidFill>
                  <a:schemeClr val="tx1">
                    <a:lumMod val="75000"/>
                    <a:lumOff val="25000"/>
                  </a:schemeClr>
                </a:solidFill>
              </a:rPr>
              <a:t> family history of illnesses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6683739" y="2003670"/>
            <a:ext cx="4431651" cy="2954696"/>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170DF280-AEE3-477B-8645-D7CB8BDF93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995DAB7-665D-4C0C-A64C-B82C647E6A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6F9AE6D-D457-480F-8582-77D93D6323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5BDAF14-B0D6-4DC7-B0A7-F21BE59815B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8626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will need to access other documents to interpret the clients’ needs properly.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What is important is that you have a thorough knowledge of the common terminologies and abbreviations used in your field of practice.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Listed on the next slide are the common terms and abbreviations that you will often see in the aforementioned documents.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5868604-E8FB-4C87-8966-D955B0CBE8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6A6E2E3-B973-4232-A670-7EDD578248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F1B5029-C820-46C2-9303-4520E4AE10E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137686-58AD-4875-A757-700D9218FC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5946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Medical Terminology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must consider the anatomical terminologies since many of them are recurring terms used in different body systems.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Knowing these terms will make it easier for you to understand body systems-related topics in this subchapter moving forward.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3D39672-9C3C-4782-A1E7-6EA2047A40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135EB8B-42AE-4A7D-8F16-FC2A8A2D97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1369994-C2A9-4A40-9194-75AA1162882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460D9CA-6E58-4225-9D2B-60CED9EF31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291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54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Some important terminology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Planes of the Body</a:t>
            </a:r>
          </a:p>
          <a:p>
            <a:pPr marL="18288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describes the location of structures in the body as a whole. </a:t>
            </a:r>
          </a:p>
          <a:p>
            <a:pPr marL="182880" indent="0">
              <a:lnSpc>
                <a:spcPct val="114000"/>
              </a:lnSpc>
              <a:spcBef>
                <a:spcPts val="600"/>
              </a:spcBef>
              <a:spcAft>
                <a:spcPts val="600"/>
              </a:spcAft>
              <a:buClr>
                <a:srgbClr val="1C96D3"/>
              </a:buClr>
              <a:buNone/>
            </a:pPr>
            <a:r>
              <a:rPr lang="en-US" sz="2200">
                <a:solidFill>
                  <a:schemeClr val="tx1">
                    <a:lumMod val="75000"/>
                    <a:lumOff val="25000"/>
                  </a:schemeClr>
                </a:solidFill>
              </a:rPr>
              <a:t>They are commonly used to describe medical images captured by CAT scans, MRIs, etc.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3" name="Picture 2" descr="Scan of a human brain in a neurology clinic">
            <a:extLst>
              <a:ext uri="{FF2B5EF4-FFF2-40B4-BE49-F238E27FC236}">
                <a16:creationId xmlns:a16="http://schemas.microsoft.com/office/drawing/2014/main" id="{CA02F682-E3E5-ADE0-0BDC-0DCD4D48523A}"/>
              </a:ext>
            </a:extLst>
          </p:cNvPr>
          <p:cNvPicPr>
            <a:picLocks noChangeAspect="1"/>
          </p:cNvPicPr>
          <p:nvPr/>
        </p:nvPicPr>
        <p:blipFill rotWithShape="1">
          <a:blip r:embed="rId3">
            <a:extLst>
              <a:ext uri="{28A0092B-C50C-407E-A947-70E740481C1C}">
                <a14:useLocalDpi xmlns:a14="http://schemas.microsoft.com/office/drawing/2010/main" val="0"/>
              </a:ext>
            </a:extLst>
          </a:blip>
          <a:srcRect t="6481" b="6790"/>
          <a:stretch/>
        </p:blipFill>
        <p:spPr>
          <a:xfrm>
            <a:off x="6821906" y="1791493"/>
            <a:ext cx="4721058" cy="3070874"/>
          </a:xfrm>
          <a:prstGeom prst="rect">
            <a:avLst/>
          </a:prstGeom>
        </p:spPr>
      </p:pic>
      <p:pic>
        <p:nvPicPr>
          <p:cNvPr id="7" name="Picture 6">
            <a:extLst>
              <a:ext uri="{FF2B5EF4-FFF2-40B4-BE49-F238E27FC236}">
                <a16:creationId xmlns:a16="http://schemas.microsoft.com/office/drawing/2014/main" id="{D1F35C0C-92FA-4D6E-89A8-E534AFFE84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054A24D-9B22-4763-9CE0-FB9C5D381F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C6DFABF-C20A-47C5-9A0C-8EE73206E7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C388DBE-36B5-4E79-AE1D-8D4FB6C1C74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3951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are the following:</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729761999"/>
              </p:ext>
            </p:extLst>
          </p:nvPr>
        </p:nvGraphicFramePr>
        <p:xfrm>
          <a:off x="952992" y="2286058"/>
          <a:ext cx="9854735" cy="2392084"/>
        </p:xfrm>
        <a:graphic>
          <a:graphicData uri="http://schemas.openxmlformats.org/drawingml/2006/table">
            <a:tbl>
              <a:tblPr firstRow="1" firstCol="1" bandRow="1">
                <a:tableStyleId>{5A111915-BE36-4E01-A7E5-04B1672EAD32}</a:tableStyleId>
              </a:tblPr>
              <a:tblGrid>
                <a:gridCol w="3735914">
                  <a:extLst>
                    <a:ext uri="{9D8B030D-6E8A-4147-A177-3AD203B41FA5}">
                      <a16:colId xmlns:a16="http://schemas.microsoft.com/office/drawing/2014/main" val="562686484"/>
                    </a:ext>
                  </a:extLst>
                </a:gridCol>
                <a:gridCol w="6118821">
                  <a:extLst>
                    <a:ext uri="{9D8B030D-6E8A-4147-A177-3AD203B41FA5}">
                      <a16:colId xmlns:a16="http://schemas.microsoft.com/office/drawing/2014/main" val="3865899605"/>
                    </a:ext>
                  </a:extLst>
                </a:gridCol>
              </a:tblGrid>
              <a:tr h="505708">
                <a:tc>
                  <a:txBody>
                    <a:bodyPr/>
                    <a:lstStyle/>
                    <a:p>
                      <a:pPr marL="0" marR="0" indent="0" algn="ctr">
                        <a:lnSpc>
                          <a:spcPct val="115000"/>
                        </a:lnSpc>
                        <a:spcBef>
                          <a:spcPts val="600"/>
                        </a:spcBef>
                        <a:spcAft>
                          <a:spcPts val="600"/>
                        </a:spcAft>
                        <a:tabLst>
                          <a:tab pos="114300" algn="l"/>
                        </a:tabLst>
                      </a:pPr>
                      <a:r>
                        <a:rPr lang="en-AU" sz="2200">
                          <a:effectLst/>
                        </a:rPr>
                        <a:t>Terminology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tabLst>
                          <a:tab pos="114300" algn="l"/>
                        </a:tabLst>
                      </a:pPr>
                      <a:r>
                        <a:rPr lang="en-AU" sz="2200">
                          <a:effectLst/>
                        </a:rPr>
                        <a:t>Description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02627976"/>
                  </a:ext>
                </a:extLst>
              </a:tr>
              <a:tr h="752266">
                <a:tc>
                  <a:txBody>
                    <a:bodyPr/>
                    <a:lstStyle/>
                    <a:p>
                      <a:pPr marL="0" marR="64135"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Sagittal Plane (Lateral Plane)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just">
                        <a:lnSpc>
                          <a:spcPct val="115000"/>
                        </a:lnSpc>
                        <a:spcBef>
                          <a:spcPts val="600"/>
                        </a:spcBef>
                        <a:spcAft>
                          <a:spcPts val="600"/>
                        </a:spcAft>
                        <a:tabLst>
                          <a:tab pos="114300" algn="l"/>
                        </a:tabLst>
                      </a:pPr>
                      <a:r>
                        <a:rPr lang="en-AU" sz="2200">
                          <a:solidFill>
                            <a:schemeClr val="tx1">
                              <a:lumMod val="75000"/>
                              <a:lumOff val="25000"/>
                            </a:schemeClr>
                          </a:solidFill>
                          <a:effectLst/>
                        </a:rPr>
                        <a:t>A vertical plane from front to back that divides the body into right and left sides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61173742"/>
                  </a:ext>
                </a:extLst>
              </a:tr>
              <a:tr h="1128399">
                <a:tc>
                  <a:txBody>
                    <a:bodyPr/>
                    <a:lstStyle/>
                    <a:p>
                      <a:pPr marL="0" marR="64135"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Median plane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just">
                        <a:lnSpc>
                          <a:spcPct val="115000"/>
                        </a:lnSpc>
                        <a:spcBef>
                          <a:spcPts val="600"/>
                        </a:spcBef>
                        <a:spcAft>
                          <a:spcPts val="600"/>
                        </a:spcAft>
                        <a:tabLst>
                          <a:tab pos="114300" algn="l"/>
                        </a:tabLst>
                      </a:pPr>
                      <a:r>
                        <a:rPr lang="en-AU" sz="2200">
                          <a:solidFill>
                            <a:schemeClr val="tx1">
                              <a:lumMod val="75000"/>
                              <a:lumOff val="25000"/>
                            </a:schemeClr>
                          </a:solidFill>
                          <a:effectLst/>
                        </a:rPr>
                        <a:t>Is a Sagittal Plane through the middle of the body that divides it or any of its parts into right and left halves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71562898"/>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DDA5D18-B0AF-4770-9BC9-BD18032CEB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F33D72D-148A-4991-8455-B7C2ECD230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5C6636A-14B3-4553-9E10-FAF42984328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9F2608A-4D64-4163-9ABB-0527FB4BFE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9530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24478727"/>
              </p:ext>
            </p:extLst>
          </p:nvPr>
        </p:nvGraphicFramePr>
        <p:xfrm>
          <a:off x="952992" y="2286058"/>
          <a:ext cx="9854735" cy="2010240"/>
        </p:xfrm>
        <a:graphic>
          <a:graphicData uri="http://schemas.openxmlformats.org/drawingml/2006/table">
            <a:tbl>
              <a:tblPr firstRow="1" firstCol="1" bandRow="1">
                <a:tableStyleId>{5A111915-BE36-4E01-A7E5-04B1672EAD32}</a:tableStyleId>
              </a:tblPr>
              <a:tblGrid>
                <a:gridCol w="3735914">
                  <a:extLst>
                    <a:ext uri="{9D8B030D-6E8A-4147-A177-3AD203B41FA5}">
                      <a16:colId xmlns:a16="http://schemas.microsoft.com/office/drawing/2014/main" val="562686484"/>
                    </a:ext>
                  </a:extLst>
                </a:gridCol>
                <a:gridCol w="6118821">
                  <a:extLst>
                    <a:ext uri="{9D8B030D-6E8A-4147-A177-3AD203B41FA5}">
                      <a16:colId xmlns:a16="http://schemas.microsoft.com/office/drawing/2014/main" val="3865899605"/>
                    </a:ext>
                  </a:extLst>
                </a:gridCol>
              </a:tblGrid>
              <a:tr h="505708">
                <a:tc>
                  <a:txBody>
                    <a:bodyPr/>
                    <a:lstStyle/>
                    <a:p>
                      <a:pPr marL="0" marR="0" indent="0" algn="ctr">
                        <a:lnSpc>
                          <a:spcPct val="115000"/>
                        </a:lnSpc>
                        <a:spcBef>
                          <a:spcPts val="600"/>
                        </a:spcBef>
                        <a:spcAft>
                          <a:spcPts val="600"/>
                        </a:spcAft>
                        <a:tabLst>
                          <a:tab pos="114300" algn="l"/>
                        </a:tabLst>
                      </a:pPr>
                      <a:r>
                        <a:rPr lang="en-AU" sz="2200">
                          <a:effectLst/>
                        </a:rPr>
                        <a:t>Terminology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tabLst>
                          <a:tab pos="114300" algn="l"/>
                        </a:tabLst>
                      </a:pPr>
                      <a:r>
                        <a:rPr lang="en-AU" sz="2200">
                          <a:effectLst/>
                        </a:rPr>
                        <a:t>Description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02627976"/>
                  </a:ext>
                </a:extLst>
              </a:tr>
              <a:tr h="752266">
                <a:tc>
                  <a:txBody>
                    <a:bodyPr/>
                    <a:lstStyle/>
                    <a:p>
                      <a:pPr marL="0" marR="64135"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Coronal Plane (Frontal Plane)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just">
                        <a:lnSpc>
                          <a:spcPct val="115000"/>
                        </a:lnSpc>
                        <a:spcBef>
                          <a:spcPts val="600"/>
                        </a:spcBef>
                        <a:spcAft>
                          <a:spcPts val="600"/>
                        </a:spcAft>
                        <a:tabLst>
                          <a:tab pos="114300" algn="l"/>
                        </a:tabLst>
                      </a:pPr>
                      <a:r>
                        <a:rPr lang="en-AU" sz="2200">
                          <a:solidFill>
                            <a:schemeClr val="tx1">
                              <a:lumMod val="75000"/>
                              <a:lumOff val="25000"/>
                            </a:schemeClr>
                          </a:solidFill>
                          <a:effectLst/>
                        </a:rPr>
                        <a:t>A vertical plane divides the body into anterior and posterior portions from side to side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81194070"/>
                  </a:ext>
                </a:extLst>
              </a:tr>
              <a:tr h="752266">
                <a:tc>
                  <a:txBody>
                    <a:bodyPr/>
                    <a:lstStyle/>
                    <a:p>
                      <a:pPr marL="0" marR="64135"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Axial Plane (Transverse Plane)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just">
                        <a:lnSpc>
                          <a:spcPct val="115000"/>
                        </a:lnSpc>
                        <a:spcBef>
                          <a:spcPts val="600"/>
                        </a:spcBef>
                        <a:spcAft>
                          <a:spcPts val="600"/>
                        </a:spcAft>
                        <a:tabLst>
                          <a:tab pos="114300" algn="l"/>
                        </a:tabLst>
                      </a:pPr>
                      <a:r>
                        <a:rPr lang="en-AU" sz="2200" dirty="0">
                          <a:solidFill>
                            <a:schemeClr val="tx1">
                              <a:lumMod val="75000"/>
                              <a:lumOff val="25000"/>
                            </a:schemeClr>
                          </a:solidFill>
                          <a:effectLst/>
                        </a:rPr>
                        <a:t>A horizontal plane that divides the body into upper and lower parts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59466959"/>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D7B0FB3D-B37B-45D9-95C3-86540AB7EF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5EAA30A-26F8-45D1-8616-9ABC6117EF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2447BB0-7362-40F9-B2DC-A745A78DFA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8A542D-24C3-4174-BAD0-E565E21035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9155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Some important terminology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Other basic medical terminologies</a:t>
            </a:r>
          </a:p>
          <a:p>
            <a:pPr marL="182880" indent="0">
              <a:lnSpc>
                <a:spcPct val="114000"/>
              </a:lnSpc>
              <a:spcBef>
                <a:spcPts val="600"/>
              </a:spcBef>
              <a:spcAft>
                <a:spcPts val="600"/>
              </a:spcAft>
              <a:buClr>
                <a:srgbClr val="1C96D3"/>
              </a:buClr>
              <a:buNone/>
            </a:pPr>
            <a:r>
              <a:rPr lang="en-US" sz="2200">
                <a:solidFill>
                  <a:schemeClr val="tx1">
                    <a:lumMod val="75000"/>
                    <a:lumOff val="25000"/>
                  </a:schemeClr>
                </a:solidFill>
              </a:rPr>
              <a:t>Below are other helpful general medical abbreviations and terms that are commonly seen in a client’s medical documents and profile:</a:t>
            </a:r>
          </a:p>
        </p:txBody>
      </p:sp>
      <p:graphicFrame>
        <p:nvGraphicFramePr>
          <p:cNvPr id="2" name="Table 1"/>
          <p:cNvGraphicFramePr>
            <a:graphicFrameLocks noGrp="1"/>
          </p:cNvGraphicFramePr>
          <p:nvPr>
            <p:extLst>
              <p:ext uri="{D42A27DB-BD31-4B8C-83A1-F6EECF244321}">
                <p14:modId xmlns:p14="http://schemas.microsoft.com/office/powerpoint/2010/main" val="2881743156"/>
              </p:ext>
            </p:extLst>
          </p:nvPr>
        </p:nvGraphicFramePr>
        <p:xfrm>
          <a:off x="1121377" y="3821851"/>
          <a:ext cx="9803798" cy="1995111"/>
        </p:xfrm>
        <a:graphic>
          <a:graphicData uri="http://schemas.openxmlformats.org/drawingml/2006/table">
            <a:tbl>
              <a:tblPr firstRow="1" firstCol="1" bandRow="1">
                <a:tableStyleId>{5A111915-BE36-4E01-A7E5-04B1672EAD32}</a:tableStyleId>
              </a:tblPr>
              <a:tblGrid>
                <a:gridCol w="3717601">
                  <a:extLst>
                    <a:ext uri="{9D8B030D-6E8A-4147-A177-3AD203B41FA5}">
                      <a16:colId xmlns:a16="http://schemas.microsoft.com/office/drawing/2014/main" val="129546279"/>
                    </a:ext>
                  </a:extLst>
                </a:gridCol>
                <a:gridCol w="6086197">
                  <a:extLst>
                    <a:ext uri="{9D8B030D-6E8A-4147-A177-3AD203B41FA5}">
                      <a16:colId xmlns:a16="http://schemas.microsoft.com/office/drawing/2014/main" val="2191048789"/>
                    </a:ext>
                  </a:extLst>
                </a:gridCol>
              </a:tblGrid>
              <a:tr h="414658">
                <a:tc>
                  <a:txBody>
                    <a:bodyPr/>
                    <a:lstStyle/>
                    <a:p>
                      <a:pPr marL="0" marR="0" indent="0" algn="ctr">
                        <a:lnSpc>
                          <a:spcPct val="115000"/>
                        </a:lnSpc>
                        <a:spcBef>
                          <a:spcPts val="600"/>
                        </a:spcBef>
                        <a:spcAft>
                          <a:spcPts val="600"/>
                        </a:spcAft>
                        <a:tabLst>
                          <a:tab pos="114300" algn="l"/>
                        </a:tabLst>
                      </a:pPr>
                      <a:r>
                        <a:rPr lang="en-AU" sz="2200">
                          <a:effectLst/>
                        </a:rPr>
                        <a:t>Terminology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tc>
                  <a:txBody>
                    <a:bodyPr/>
                    <a:lstStyle/>
                    <a:p>
                      <a:pPr marL="0" marR="0" indent="0" algn="ctr">
                        <a:lnSpc>
                          <a:spcPct val="115000"/>
                        </a:lnSpc>
                        <a:spcBef>
                          <a:spcPts val="600"/>
                        </a:spcBef>
                        <a:spcAft>
                          <a:spcPts val="600"/>
                        </a:spcAft>
                      </a:pPr>
                      <a:r>
                        <a:rPr lang="en-AU" sz="2200">
                          <a:effectLst/>
                        </a:rPr>
                        <a:t>Explanation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extLst>
                  <a:ext uri="{0D108BD9-81ED-4DB2-BD59-A6C34878D82A}">
                    <a16:rowId xmlns:a16="http://schemas.microsoft.com/office/drawing/2014/main" val="2585744837"/>
                  </a:ext>
                </a:extLst>
              </a:tr>
              <a:tr h="82931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Abrasion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A wound caused by superficial damage to the skin and no deeper than the epidermis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1833295952"/>
                  </a:ext>
                </a:extLst>
              </a:tr>
              <a:tr h="751137">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Cardi- or cardio-</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The heart or pertaining to the heart.</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3494731124"/>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77D45D75-36E4-4B30-A14F-8B2FCF548F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CE78866-600E-4ED9-88DC-EFBB8F1911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12E6E7D-B61D-48BA-B95B-7551250632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736EBA-1417-4F1C-BCDB-3ED4E1C210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19851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0">
              <a:lnSpc>
                <a:spcPct val="114000"/>
              </a:lnSpc>
              <a:spcBef>
                <a:spcPts val="600"/>
              </a:spcBef>
              <a:spcAft>
                <a:spcPts val="600"/>
              </a:spcAft>
              <a:buClr>
                <a:srgbClr val="1C96D3"/>
              </a:buClr>
              <a:buNone/>
            </a:pPr>
            <a:r>
              <a:rPr lang="en-US" sz="2200">
                <a:solidFill>
                  <a:schemeClr val="tx1">
                    <a:lumMod val="75000"/>
                    <a:lumOff val="25000"/>
                  </a:schemeClr>
                </a:solidFill>
              </a:rPr>
              <a:t>Below are other helpful general medical abbreviations and terms that are commonly seen in a client’s medical documents and profile:</a:t>
            </a:r>
          </a:p>
        </p:txBody>
      </p:sp>
      <p:graphicFrame>
        <p:nvGraphicFramePr>
          <p:cNvPr id="2" name="Table 1"/>
          <p:cNvGraphicFramePr>
            <a:graphicFrameLocks noGrp="1"/>
          </p:cNvGraphicFramePr>
          <p:nvPr>
            <p:extLst>
              <p:ext uri="{D42A27DB-BD31-4B8C-83A1-F6EECF244321}">
                <p14:modId xmlns:p14="http://schemas.microsoft.com/office/powerpoint/2010/main" val="2540050605"/>
              </p:ext>
            </p:extLst>
          </p:nvPr>
        </p:nvGraphicFramePr>
        <p:xfrm>
          <a:off x="1121377" y="2727145"/>
          <a:ext cx="9803798" cy="2458313"/>
        </p:xfrm>
        <a:graphic>
          <a:graphicData uri="http://schemas.openxmlformats.org/drawingml/2006/table">
            <a:tbl>
              <a:tblPr firstRow="1" firstCol="1" bandRow="1">
                <a:tableStyleId>{5A111915-BE36-4E01-A7E5-04B1672EAD32}</a:tableStyleId>
              </a:tblPr>
              <a:tblGrid>
                <a:gridCol w="3717601">
                  <a:extLst>
                    <a:ext uri="{9D8B030D-6E8A-4147-A177-3AD203B41FA5}">
                      <a16:colId xmlns:a16="http://schemas.microsoft.com/office/drawing/2014/main" val="129546279"/>
                    </a:ext>
                  </a:extLst>
                </a:gridCol>
                <a:gridCol w="6086197">
                  <a:extLst>
                    <a:ext uri="{9D8B030D-6E8A-4147-A177-3AD203B41FA5}">
                      <a16:colId xmlns:a16="http://schemas.microsoft.com/office/drawing/2014/main" val="2191048789"/>
                    </a:ext>
                  </a:extLst>
                </a:gridCol>
              </a:tblGrid>
              <a:tr h="160643">
                <a:tc>
                  <a:txBody>
                    <a:bodyPr/>
                    <a:lstStyle/>
                    <a:p>
                      <a:pPr marL="0" marR="0" indent="0" algn="ctr">
                        <a:lnSpc>
                          <a:spcPct val="115000"/>
                        </a:lnSpc>
                        <a:spcBef>
                          <a:spcPts val="600"/>
                        </a:spcBef>
                        <a:spcAft>
                          <a:spcPts val="600"/>
                        </a:spcAft>
                        <a:tabLst>
                          <a:tab pos="114300" algn="l"/>
                        </a:tabLst>
                      </a:pPr>
                      <a:r>
                        <a:rPr lang="en-AU" sz="2200">
                          <a:effectLst/>
                        </a:rPr>
                        <a:t>Terminology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tc>
                  <a:txBody>
                    <a:bodyPr/>
                    <a:lstStyle/>
                    <a:p>
                      <a:pPr marL="0" marR="0" indent="0" algn="ctr">
                        <a:lnSpc>
                          <a:spcPct val="115000"/>
                        </a:lnSpc>
                        <a:spcBef>
                          <a:spcPts val="600"/>
                        </a:spcBef>
                        <a:spcAft>
                          <a:spcPts val="600"/>
                        </a:spcAft>
                      </a:pPr>
                      <a:r>
                        <a:rPr lang="en-AU" sz="2200">
                          <a:effectLst/>
                        </a:rPr>
                        <a:t>Explanation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extLst>
                  <a:ext uri="{0D108BD9-81ED-4DB2-BD59-A6C34878D82A}">
                    <a16:rowId xmlns:a16="http://schemas.microsoft.com/office/drawing/2014/main" val="2585744837"/>
                  </a:ext>
                </a:extLst>
              </a:tr>
              <a:tr h="698449">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Cephalgia</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The medical term for headache; it is pain anywhere in the region of the head or neck</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1875630790"/>
                  </a:ext>
                </a:extLst>
              </a:tr>
              <a:tr h="698449">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Contusion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(also called a bruise) a type of hematoma of tissue where the capillaries and venules are damaged by trauma</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994389255"/>
                  </a:ext>
                </a:extLst>
              </a:tr>
              <a:tr h="698449">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Febrile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Having or showing symptoms of a fever</a:t>
                      </a:r>
                      <a:endParaRPr lang="en-US"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2832955777"/>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9B3C6DEB-6BEA-4B2E-9DBA-D7613A2B94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7DE8E02-F7C3-465C-9B3D-F470396447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89AF073-A084-4787-BAA8-5462DA6063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606E386-6DE7-422C-B967-BB320DAAE0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69289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Introduction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World Health Organization (WHO) defines health as the ‘state of complete physical, mental and social well-being and not merely the absence of disease or infirmity.’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healthy body is not one without diseases or infirmities.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Overall, a healthy body pertains to various systems in the body functioning at their own best.</a:t>
            </a:r>
          </a:p>
        </p:txBody>
      </p:sp>
      <p:pic>
        <p:nvPicPr>
          <p:cNvPr id="5" name="Picture 4">
            <a:extLst>
              <a:ext uri="{FF2B5EF4-FFF2-40B4-BE49-F238E27FC236}">
                <a16:creationId xmlns:a16="http://schemas.microsoft.com/office/drawing/2014/main" id="{16140F11-DD05-4BC2-A33B-0EA4FFAFC7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A5565D7-7732-4E38-A84C-2D6156DB73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4EFE73D-B903-42B0-A8AF-74E05FBC83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D0459D-08B5-48CA-AB09-DABE8CC71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6533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0">
              <a:lnSpc>
                <a:spcPct val="114000"/>
              </a:lnSpc>
              <a:spcBef>
                <a:spcPts val="600"/>
              </a:spcBef>
              <a:spcAft>
                <a:spcPts val="600"/>
              </a:spcAft>
              <a:buClr>
                <a:srgbClr val="1C96D3"/>
              </a:buClr>
              <a:buNone/>
            </a:pPr>
            <a:r>
              <a:rPr lang="en-US" sz="2200">
                <a:solidFill>
                  <a:schemeClr val="tx1">
                    <a:lumMod val="75000"/>
                    <a:lumOff val="25000"/>
                  </a:schemeClr>
                </a:solidFill>
              </a:rPr>
              <a:t>Below are other helpful general medical abbreviations and terms that are commonly seen in a client’s medical documents and profile:</a:t>
            </a:r>
          </a:p>
        </p:txBody>
      </p:sp>
      <p:graphicFrame>
        <p:nvGraphicFramePr>
          <p:cNvPr id="2" name="Table 1"/>
          <p:cNvGraphicFramePr>
            <a:graphicFrameLocks noGrp="1"/>
          </p:cNvGraphicFramePr>
          <p:nvPr>
            <p:extLst>
              <p:ext uri="{D42A27DB-BD31-4B8C-83A1-F6EECF244321}">
                <p14:modId xmlns:p14="http://schemas.microsoft.com/office/powerpoint/2010/main" val="3118849711"/>
              </p:ext>
            </p:extLst>
          </p:nvPr>
        </p:nvGraphicFramePr>
        <p:xfrm>
          <a:off x="1121377" y="2727145"/>
          <a:ext cx="9803798" cy="1419852"/>
        </p:xfrm>
        <a:graphic>
          <a:graphicData uri="http://schemas.openxmlformats.org/drawingml/2006/table">
            <a:tbl>
              <a:tblPr firstRow="1" firstCol="1" bandRow="1">
                <a:tableStyleId>{5A111915-BE36-4E01-A7E5-04B1672EAD32}</a:tableStyleId>
              </a:tblPr>
              <a:tblGrid>
                <a:gridCol w="3717601">
                  <a:extLst>
                    <a:ext uri="{9D8B030D-6E8A-4147-A177-3AD203B41FA5}">
                      <a16:colId xmlns:a16="http://schemas.microsoft.com/office/drawing/2014/main" val="129546279"/>
                    </a:ext>
                  </a:extLst>
                </a:gridCol>
                <a:gridCol w="6086197">
                  <a:extLst>
                    <a:ext uri="{9D8B030D-6E8A-4147-A177-3AD203B41FA5}">
                      <a16:colId xmlns:a16="http://schemas.microsoft.com/office/drawing/2014/main" val="2191048789"/>
                    </a:ext>
                  </a:extLst>
                </a:gridCol>
              </a:tblGrid>
              <a:tr h="473284">
                <a:tc>
                  <a:txBody>
                    <a:bodyPr/>
                    <a:lstStyle/>
                    <a:p>
                      <a:pPr marL="0" marR="0" indent="0" algn="ctr">
                        <a:lnSpc>
                          <a:spcPct val="115000"/>
                        </a:lnSpc>
                        <a:spcBef>
                          <a:spcPts val="600"/>
                        </a:spcBef>
                        <a:spcAft>
                          <a:spcPts val="600"/>
                        </a:spcAft>
                        <a:tabLst>
                          <a:tab pos="114300" algn="l"/>
                        </a:tabLst>
                      </a:pPr>
                      <a:r>
                        <a:rPr lang="en-AU" sz="2200">
                          <a:effectLst/>
                        </a:rPr>
                        <a:t>Terminology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tc>
                  <a:txBody>
                    <a:bodyPr/>
                    <a:lstStyle/>
                    <a:p>
                      <a:pPr marL="0" marR="0" indent="0" algn="ctr">
                        <a:lnSpc>
                          <a:spcPct val="115000"/>
                        </a:lnSpc>
                        <a:spcBef>
                          <a:spcPts val="600"/>
                        </a:spcBef>
                        <a:spcAft>
                          <a:spcPts val="600"/>
                        </a:spcAft>
                      </a:pPr>
                      <a:r>
                        <a:rPr lang="en-AU" sz="2200">
                          <a:effectLst/>
                        </a:rPr>
                        <a:t>Explanation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extLst>
                  <a:ext uri="{0D108BD9-81ED-4DB2-BD59-A6C34878D82A}">
                    <a16:rowId xmlns:a16="http://schemas.microsoft.com/office/drawing/2014/main" val="2585744837"/>
                  </a:ext>
                </a:extLst>
              </a:tr>
              <a:tr h="946568">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Pathogen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Infectious agent (or anything that can produce a disease), e.g. virus, bacterium, fungus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374621170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D6B9520A-4B50-400C-8253-C027957C67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B154019-79BF-41C5-A7C1-C8759015F5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EDB043F-43BF-4110-9289-12D52840DE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3A785CE-8D71-45FB-95A5-5A020836A5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1967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Medical Abbreviations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Various abbreviations can reveal a variety of information.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are often abbreviated to make it easier for medical professionals to express a condition, state or treatment.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Your job is to relay the accurate description of what each of the following means should your client be unfamiliar with them.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B43EBB83-8AB1-4007-B9EA-3ACDE78A5D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51E4641-1812-4028-9CC1-F3595BE46C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4A4D6BB-56D4-4C97-8621-20A7C0414E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E1D0884-8530-4B1D-A282-B05796B852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97317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commonly used medical abbreviations relevant to the body system that often appear in medical documents:</a:t>
            </a:r>
          </a:p>
        </p:txBody>
      </p:sp>
      <p:graphicFrame>
        <p:nvGraphicFramePr>
          <p:cNvPr id="2" name="Table 1"/>
          <p:cNvGraphicFramePr>
            <a:graphicFrameLocks noGrp="1"/>
          </p:cNvGraphicFramePr>
          <p:nvPr>
            <p:extLst>
              <p:ext uri="{D42A27DB-BD31-4B8C-83A1-F6EECF244321}">
                <p14:modId xmlns:p14="http://schemas.microsoft.com/office/powerpoint/2010/main" val="1134666455"/>
              </p:ext>
            </p:extLst>
          </p:nvPr>
        </p:nvGraphicFramePr>
        <p:xfrm>
          <a:off x="951415" y="2739310"/>
          <a:ext cx="9973760" cy="2412530"/>
        </p:xfrm>
        <a:graphic>
          <a:graphicData uri="http://schemas.openxmlformats.org/drawingml/2006/table">
            <a:tbl>
              <a:tblPr firstRow="1" firstCol="1" bandRow="1">
                <a:tableStyleId>{17292A2E-F333-43FB-9621-5CBBE7FDCDCB}</a:tableStyleId>
              </a:tblPr>
              <a:tblGrid>
                <a:gridCol w="1843300">
                  <a:extLst>
                    <a:ext uri="{9D8B030D-6E8A-4147-A177-3AD203B41FA5}">
                      <a16:colId xmlns:a16="http://schemas.microsoft.com/office/drawing/2014/main" val="1168685965"/>
                    </a:ext>
                  </a:extLst>
                </a:gridCol>
                <a:gridCol w="4807203">
                  <a:extLst>
                    <a:ext uri="{9D8B030D-6E8A-4147-A177-3AD203B41FA5}">
                      <a16:colId xmlns:a16="http://schemas.microsoft.com/office/drawing/2014/main" val="3120348917"/>
                    </a:ext>
                  </a:extLst>
                </a:gridCol>
                <a:gridCol w="3323257">
                  <a:extLst>
                    <a:ext uri="{9D8B030D-6E8A-4147-A177-3AD203B41FA5}">
                      <a16:colId xmlns:a16="http://schemas.microsoft.com/office/drawing/2014/main" val="3805136000"/>
                    </a:ext>
                  </a:extLst>
                </a:gridCol>
              </a:tblGrid>
              <a:tr h="191359">
                <a:tc>
                  <a:txBody>
                    <a:bodyPr/>
                    <a:lstStyle/>
                    <a:p>
                      <a:pPr marL="0" marR="0" indent="0" algn="ctr">
                        <a:lnSpc>
                          <a:spcPct val="115000"/>
                        </a:lnSpc>
                        <a:spcBef>
                          <a:spcPts val="600"/>
                        </a:spcBef>
                        <a:spcAft>
                          <a:spcPts val="600"/>
                        </a:spcAft>
                        <a:tabLst>
                          <a:tab pos="114300" algn="l"/>
                        </a:tabLst>
                      </a:pPr>
                      <a:r>
                        <a:rPr lang="en-AU" sz="2200">
                          <a:effectLst/>
                        </a:rPr>
                        <a:t>Medical abbreviation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gn="ctr">
                        <a:lnSpc>
                          <a:spcPct val="115000"/>
                        </a:lnSpc>
                        <a:spcBef>
                          <a:spcPts val="600"/>
                        </a:spcBef>
                        <a:spcAft>
                          <a:spcPts val="600"/>
                        </a:spcAft>
                      </a:pPr>
                      <a:r>
                        <a:rPr lang="en-AU" sz="2200">
                          <a:effectLst/>
                        </a:rPr>
                        <a:t>What is this?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gn="ctr">
                        <a:lnSpc>
                          <a:spcPct val="115000"/>
                        </a:lnSpc>
                        <a:spcBef>
                          <a:spcPts val="600"/>
                        </a:spcBef>
                        <a:spcAft>
                          <a:spcPts val="600"/>
                        </a:spcAft>
                      </a:pPr>
                      <a:r>
                        <a:rPr lang="en-AU" sz="2200">
                          <a:effectLst/>
                        </a:rPr>
                        <a:t>What it stands for</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1299831741"/>
                  </a:ext>
                </a:extLst>
              </a:tr>
              <a:tr h="83199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CBC</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A blood test used to assess overall health and detect a wide range of disorders.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2200">
                          <a:solidFill>
                            <a:schemeClr val="tx1">
                              <a:lumMod val="75000"/>
                              <a:lumOff val="25000"/>
                            </a:schemeClr>
                          </a:solidFill>
                          <a:effectLst/>
                        </a:rPr>
                        <a:t>Complete blood count</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4157070228"/>
                  </a:ext>
                </a:extLst>
              </a:tr>
              <a:tr h="83199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UTI</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Infection of one or more organs in the urinary tract.</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2200">
                          <a:solidFill>
                            <a:schemeClr val="tx1">
                              <a:lumMod val="75000"/>
                              <a:lumOff val="25000"/>
                            </a:schemeClr>
                          </a:solidFill>
                          <a:effectLst/>
                        </a:rPr>
                        <a:t>Urinary tract infection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2232410454"/>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E92346A9-38CE-4EB6-983D-01A577B04C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EBBB01B-65B2-413A-AF26-D792B6F9A2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415126A-EDE6-4F4F-B289-1D7BA2EA52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D09E8F-451E-40D4-AC2C-6828B8630B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0570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commonly used medical abbreviations relevant to the body system that often appear in medical documents:</a:t>
            </a:r>
          </a:p>
        </p:txBody>
      </p:sp>
      <p:graphicFrame>
        <p:nvGraphicFramePr>
          <p:cNvPr id="2" name="Table 1"/>
          <p:cNvGraphicFramePr>
            <a:graphicFrameLocks noGrp="1"/>
          </p:cNvGraphicFramePr>
          <p:nvPr>
            <p:extLst>
              <p:ext uri="{D42A27DB-BD31-4B8C-83A1-F6EECF244321}">
                <p14:modId xmlns:p14="http://schemas.microsoft.com/office/powerpoint/2010/main" val="1500563742"/>
              </p:ext>
            </p:extLst>
          </p:nvPr>
        </p:nvGraphicFramePr>
        <p:xfrm>
          <a:off x="951415" y="2739310"/>
          <a:ext cx="9973760" cy="3244526"/>
        </p:xfrm>
        <a:graphic>
          <a:graphicData uri="http://schemas.openxmlformats.org/drawingml/2006/table">
            <a:tbl>
              <a:tblPr firstRow="1" firstCol="1" bandRow="1">
                <a:tableStyleId>{17292A2E-F333-43FB-9621-5CBBE7FDCDCB}</a:tableStyleId>
              </a:tblPr>
              <a:tblGrid>
                <a:gridCol w="1843300">
                  <a:extLst>
                    <a:ext uri="{9D8B030D-6E8A-4147-A177-3AD203B41FA5}">
                      <a16:colId xmlns:a16="http://schemas.microsoft.com/office/drawing/2014/main" val="1168685965"/>
                    </a:ext>
                  </a:extLst>
                </a:gridCol>
                <a:gridCol w="4807203">
                  <a:extLst>
                    <a:ext uri="{9D8B030D-6E8A-4147-A177-3AD203B41FA5}">
                      <a16:colId xmlns:a16="http://schemas.microsoft.com/office/drawing/2014/main" val="3120348917"/>
                    </a:ext>
                  </a:extLst>
                </a:gridCol>
                <a:gridCol w="3323257">
                  <a:extLst>
                    <a:ext uri="{9D8B030D-6E8A-4147-A177-3AD203B41FA5}">
                      <a16:colId xmlns:a16="http://schemas.microsoft.com/office/drawing/2014/main" val="3805136000"/>
                    </a:ext>
                  </a:extLst>
                </a:gridCol>
              </a:tblGrid>
              <a:tr h="191359">
                <a:tc>
                  <a:txBody>
                    <a:bodyPr/>
                    <a:lstStyle/>
                    <a:p>
                      <a:pPr marL="0" marR="0" indent="0" algn="ctr">
                        <a:lnSpc>
                          <a:spcPct val="115000"/>
                        </a:lnSpc>
                        <a:spcBef>
                          <a:spcPts val="600"/>
                        </a:spcBef>
                        <a:spcAft>
                          <a:spcPts val="600"/>
                        </a:spcAft>
                        <a:tabLst>
                          <a:tab pos="114300" algn="l"/>
                        </a:tabLst>
                      </a:pPr>
                      <a:r>
                        <a:rPr lang="en-AU" sz="2200">
                          <a:effectLst/>
                        </a:rPr>
                        <a:t>Medical abbreviation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gn="ctr">
                        <a:lnSpc>
                          <a:spcPct val="115000"/>
                        </a:lnSpc>
                        <a:spcBef>
                          <a:spcPts val="600"/>
                        </a:spcBef>
                        <a:spcAft>
                          <a:spcPts val="600"/>
                        </a:spcAft>
                      </a:pPr>
                      <a:r>
                        <a:rPr lang="en-AU" sz="2200">
                          <a:effectLst/>
                        </a:rPr>
                        <a:t>What is this?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gn="ctr">
                        <a:lnSpc>
                          <a:spcPct val="115000"/>
                        </a:lnSpc>
                        <a:spcBef>
                          <a:spcPts val="600"/>
                        </a:spcBef>
                        <a:spcAft>
                          <a:spcPts val="600"/>
                        </a:spcAft>
                      </a:pPr>
                      <a:r>
                        <a:rPr lang="en-AU" sz="2200">
                          <a:effectLst/>
                        </a:rPr>
                        <a:t>What it stands for</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1299831741"/>
                  </a:ext>
                </a:extLst>
              </a:tr>
              <a:tr h="83199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Dx</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The process of identifying a disease based on signs, symptoms, and tests.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2200">
                          <a:solidFill>
                            <a:schemeClr val="tx1">
                              <a:lumMod val="75000"/>
                              <a:lumOff val="25000"/>
                            </a:schemeClr>
                          </a:solidFill>
                          <a:effectLst/>
                        </a:rPr>
                        <a:t>Diagnosis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1069398372"/>
                  </a:ext>
                </a:extLst>
              </a:tr>
              <a:tr h="83199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Px</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Prediction of the outcome of a disease</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2200">
                          <a:solidFill>
                            <a:schemeClr val="tx1">
                              <a:lumMod val="75000"/>
                              <a:lumOff val="25000"/>
                            </a:schemeClr>
                          </a:solidFill>
                          <a:effectLst/>
                        </a:rPr>
                        <a:t>Prognosis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2156572868"/>
                  </a:ext>
                </a:extLst>
              </a:tr>
              <a:tr h="83199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URI</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Also referred to as the common cold</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2200">
                          <a:solidFill>
                            <a:schemeClr val="tx1">
                              <a:lumMod val="75000"/>
                              <a:lumOff val="25000"/>
                            </a:schemeClr>
                          </a:solidFill>
                          <a:effectLst/>
                        </a:rPr>
                        <a:t>Upper respiratory infection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1362328875"/>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AD99B702-9763-4E3E-ACA6-8B348A1A36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4C8012E-6FE0-4480-A55E-DB0DB562E8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D574817-7F22-4453-A516-EC9D0FF156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6E53843-52C7-4F11-9499-ACBC95CD85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3971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1.1.1 Cardiovascular System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cardiovascular system is responsible for: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Transporting oxygen, blood cells, water and nutrients around the body.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Picking up waste and transporting them to organs to be removed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116" y="1907820"/>
            <a:ext cx="4549889" cy="3042359"/>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BE2CC5F-B06D-45CA-8172-4C688E83B9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51F0B58-F610-4A32-A730-40650A3308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0AA8EF9-7542-498D-9FFB-D8C57171CF2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6BA3655-AC3B-4644-8569-5200B0B145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2209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 </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common terminologies that you will encounter when talking about the cardiovascular system are comprised of the following body organs and parts:</a:t>
            </a:r>
          </a:p>
        </p:txBody>
      </p:sp>
      <p:graphicFrame>
        <p:nvGraphicFramePr>
          <p:cNvPr id="6" name="Diagram 5"/>
          <p:cNvGraphicFramePr/>
          <p:nvPr>
            <p:extLst>
              <p:ext uri="{D42A27DB-BD31-4B8C-83A1-F6EECF244321}">
                <p14:modId xmlns:p14="http://schemas.microsoft.com/office/powerpoint/2010/main" val="2911550864"/>
              </p:ext>
            </p:extLst>
          </p:nvPr>
        </p:nvGraphicFramePr>
        <p:xfrm>
          <a:off x="944450" y="2794716"/>
          <a:ext cx="9873803" cy="3168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850AFFA-66AE-4D36-BFB2-8C48A03E2D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00AEF4F-4D67-4E62-A214-8613A22C84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443445C-47A6-45C1-9BDA-7E1B77EEB8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7489934-D2C3-4829-9AF7-ED8D40E61C3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02981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details where they are located in your body, how they are structured and how it functions: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The Heart</a:t>
            </a:r>
          </a:p>
          <a:p>
            <a:pPr lvl="1">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Behind the breastbone, located between the lungs, and in the middle of the chest</a:t>
            </a:r>
          </a:p>
          <a:p>
            <a:pPr lvl="1">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Divided into four chambers</a:t>
            </a:r>
          </a:p>
          <a:p>
            <a:pPr lvl="1">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Pumps out blood throughout the body</a:t>
            </a:r>
          </a:p>
          <a:p>
            <a:pPr marL="182880" indent="0">
              <a:lnSpc>
                <a:spcPct val="114000"/>
              </a:lnSpc>
              <a:spcBef>
                <a:spcPts val="600"/>
              </a:spcBef>
              <a:spcAft>
                <a:spcPts val="600"/>
              </a:spcAft>
              <a:buClr>
                <a:srgbClr val="1C96D3"/>
              </a:buClr>
              <a:buNone/>
            </a:pPr>
            <a:r>
              <a:rPr lang="en-US" sz="2200">
                <a:solidFill>
                  <a:schemeClr val="tx1">
                    <a:lumMod val="75000"/>
                    <a:lumOff val="25000"/>
                  </a:schemeClr>
                </a:solidFill>
              </a:rPr>
              <a:t>The heart has many parts which helps it perform its vital function.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F1E59000-5441-4C08-941C-75BE02D9E2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6D8EC9B-662B-41F3-B80A-7C1622482E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F9179F5-284E-49AE-9E46-3FCA87AFB0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13E5D96-569C-4ACE-83BE-FBC0994B2A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44014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Some of the pivotal parts of the heart include the blood vessels.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are tubes through which blood circulates in the body with each having a different function.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Blood vessels include:</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Arteries</a:t>
            </a:r>
            <a:r>
              <a:rPr lang="en-US" sz="2200">
                <a:solidFill>
                  <a:schemeClr val="tx1">
                    <a:lumMod val="75000"/>
                    <a:lumOff val="25000"/>
                  </a:schemeClr>
                </a:solidFill>
              </a:rPr>
              <a:t> - transports oxygenated blood from the heart to all parts of the body.</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Veins</a:t>
            </a:r>
            <a:r>
              <a:rPr lang="en-US" sz="2200">
                <a:solidFill>
                  <a:schemeClr val="tx1">
                    <a:lumMod val="75000"/>
                    <a:lumOff val="25000"/>
                  </a:schemeClr>
                </a:solidFill>
              </a:rPr>
              <a:t> - carries blood to be returned to the heart.</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Capillaries</a:t>
            </a:r>
            <a:r>
              <a:rPr lang="en-US" sz="2200">
                <a:solidFill>
                  <a:schemeClr val="tx1">
                    <a:lumMod val="75000"/>
                    <a:lumOff val="25000"/>
                  </a:schemeClr>
                </a:solidFill>
              </a:rPr>
              <a:t> - smallest blood vessels in the body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96F37C5F-1D41-411F-AD55-E80430ACAC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8AF3E4A-DFEA-4532-9343-7BFE7A4A3C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C0E3A04-82B8-46C1-B08C-ECC0094798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1CD3B01-6099-441F-B1AC-3C59BF35BB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9717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details where they are located in your body, how they are structured and how it functions: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Blood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Blood is considered the essential fluid that circulates in the heart, arteries, capillaries, and veins.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379" y="1825625"/>
            <a:ext cx="4830833" cy="3047816"/>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E17BBB9C-8C91-4FAD-A7CC-9BD328F063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AC14EBD-D6F9-460D-84F5-4F99B9F520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440B77E-C4DF-47B3-B9C1-DDA1E56888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CC8A28E-9A69-447A-8207-9299A499A6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1164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gives nourishment and oxygen to and bring away waste products from all parts of the body. The blood cells include:</a:t>
            </a:r>
          </a:p>
        </p:txBody>
      </p:sp>
      <p:graphicFrame>
        <p:nvGraphicFramePr>
          <p:cNvPr id="6" name="Diagram 5"/>
          <p:cNvGraphicFramePr/>
          <p:nvPr>
            <p:extLst>
              <p:ext uri="{D42A27DB-BD31-4B8C-83A1-F6EECF244321}">
                <p14:modId xmlns:p14="http://schemas.microsoft.com/office/powerpoint/2010/main" val="2853093682"/>
              </p:ext>
            </p:extLst>
          </p:nvPr>
        </p:nvGraphicFramePr>
        <p:xfrm>
          <a:off x="974442" y="2856535"/>
          <a:ext cx="9809407" cy="2796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70CC47B-7F9A-4785-AE36-5D4E194E951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BBD42D9-2071-45A1-A6F6-AC056CEF807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6C8EEB6-22BB-45D4-9C89-38343B9E09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905ECC-7D55-45CB-9DFE-27D629FFBEC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7019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Service delivery to clients who are ageing and/or with a disability will greatly differ from that outside this spectrum.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Age and disability are two of the many factors that affect the overall function and makeup of the overall body system.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Knowing how they impact a healthy body will make a difference in delivering quality service in your field of work.</a:t>
            </a:r>
          </a:p>
        </p:txBody>
      </p:sp>
      <p:pic>
        <p:nvPicPr>
          <p:cNvPr id="5" name="Picture 4">
            <a:extLst>
              <a:ext uri="{FF2B5EF4-FFF2-40B4-BE49-F238E27FC236}">
                <a16:creationId xmlns:a16="http://schemas.microsoft.com/office/drawing/2014/main" id="{588E9102-CF8A-4D25-A23C-8C9430E625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CD7CBF6-9877-4868-80FC-3C7CC26008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FE38FA7-D8F8-49DB-B6D1-38C0D2339B7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9804914-5972-4B24-92C1-33F32265DF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259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8"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Cardiovascular-related challenges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Your clients who are elderly or with a disability often experience various complications and challenges concerning the heart.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According to the government of Victoria’s Better Health Channel, cardiovascular diseases are the leading cause of death in Australia, with 41,849 reported deaths in 2018 alone.</a:t>
            </a:r>
          </a:p>
        </p:txBody>
      </p:sp>
      <p:pic>
        <p:nvPicPr>
          <p:cNvPr id="8" name="Picture 7" descr="A stethoscope formed in a heart"/>
          <p:cNvPicPr/>
          <p:nvPr/>
        </p:nvPicPr>
        <p:blipFill>
          <a:blip r:embed="rId3">
            <a:extLst>
              <a:ext uri="{28A0092B-C50C-407E-A947-70E740481C1C}">
                <a14:useLocalDpi xmlns:a14="http://schemas.microsoft.com/office/drawing/2010/main" val="0"/>
              </a:ext>
            </a:extLst>
          </a:blip>
          <a:srcRect/>
          <a:stretch/>
        </p:blipFill>
        <p:spPr>
          <a:xfrm>
            <a:off x="6587445" y="1976184"/>
            <a:ext cx="4842457" cy="3118542"/>
          </a:xfrm>
          <a:prstGeom prst="rect">
            <a:avLst/>
          </a:prstGeom>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95D08F91-44B7-4A77-A4F9-9CDF82C2A1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92A59F4-A85F-4A99-8750-14FA829F9F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3803433-50D7-4389-907F-EACE919307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9A36961-EDC2-46E2-965E-ECF650B9AA2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89950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many factors why ageing and with disability clients are more prone to cardiovascular diseases, but the most common examples include: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Lack of physical activity (Idleness)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Ageing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Stress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Depression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BB246451-AB8D-42B2-B4FB-C90A5F05EC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3668D0F-48A1-4121-81F0-77D7BD6921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8DDBFEC-D077-4F4D-8F96-295D4B6671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B94A3D-1F13-477C-8BD4-CE3528C2C9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2408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1.1.2 Respiratory System</a:t>
            </a:r>
            <a:endParaRPr lang="en-AU" b="1">
              <a:solidFill>
                <a:srgbClr val="FF595E"/>
              </a:solidFill>
              <a:highlight>
                <a:srgbClr val="FFFF00"/>
              </a:highlight>
              <a:latin typeface="+mn-lt"/>
            </a:endParaRPr>
          </a:p>
        </p:txBody>
      </p:sp>
      <p:sp>
        <p:nvSpPr>
          <p:cNvPr id="9"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36843"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respiratory system is responsible for: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Bringing oxygen in and carbon dioxide out through the lungs, the nose and mouth.</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Oxygen is brought into the blood through inhalation in the lungs, and carbon dioxide is brought out through exhalation.</a:t>
            </a:r>
          </a:p>
        </p:txBody>
      </p:sp>
      <p:pic>
        <p:nvPicPr>
          <p:cNvPr id="2" name="Picture 1" descr="Glowing lungs on black background"/>
          <p:cNvPicPr>
            <a:picLocks noChangeAspect="1"/>
          </p:cNvPicPr>
          <p:nvPr/>
        </p:nvPicPr>
        <p:blipFill rotWithShape="1">
          <a:blip r:embed="rId3">
            <a:extLst>
              <a:ext uri="{28A0092B-C50C-407E-A947-70E740481C1C}">
                <a14:useLocalDpi xmlns:a14="http://schemas.microsoft.com/office/drawing/2010/main" val="0"/>
              </a:ext>
            </a:extLst>
          </a:blip>
          <a:srcRect l="2" t="9464" r="1" b="8665"/>
          <a:stretch/>
        </p:blipFill>
        <p:spPr>
          <a:xfrm>
            <a:off x="6885025" y="1548531"/>
            <a:ext cx="3674894" cy="3760937"/>
          </a:xfrm>
          <a:prstGeom prst="rect">
            <a:avLst/>
          </a:prstGeom>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2AF27376-758A-4674-8086-40E7D23CA8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4E537C6-9F85-4021-889A-9E4F6FD13C9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08B798F-3167-45F4-87FB-BC4B3CD9D77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5909DEE-67B4-4B64-9250-2E75534FDB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6398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Air is inhaled in through the nose and into the lungs through the following process:</a:t>
            </a:r>
          </a:p>
          <a:p>
            <a:pPr marL="4572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Air is breathed in through the nose where it is warmed, humidified and dust is trapped.</a:t>
            </a:r>
          </a:p>
          <a:p>
            <a:pPr marL="4572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Air then goes down the trachea and into the right and left bronchi. Then, it travels down to the right and left lungs.</a:t>
            </a:r>
          </a:p>
          <a:p>
            <a:pPr marL="4572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In the alveoli, the oxygen is then exchanged for carbon dioxide.</a:t>
            </a:r>
          </a:p>
          <a:p>
            <a:pPr marL="4572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Capillaries surrounding the alveoli sac are where oxygen is exchanged for carbon dioxide.</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4C1104F6-A329-44CD-B27C-2E37AF9548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1148442-A584-4274-919C-D25FAE06F9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460EBD1-5B4E-484A-BA37-0BAADFCC5B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B8A716B-E9DE-4373-9CF1-5993B5F447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5762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Air is inhaled in through the nose and into the lungs through the following process:</a:t>
            </a:r>
          </a:p>
          <a:p>
            <a:pPr marL="457200" indent="-457200">
              <a:lnSpc>
                <a:spcPct val="114000"/>
              </a:lnSpc>
              <a:spcBef>
                <a:spcPts val="600"/>
              </a:spcBef>
              <a:spcAft>
                <a:spcPts val="600"/>
              </a:spcAft>
              <a:buClr>
                <a:srgbClr val="1C96D3"/>
              </a:buClr>
              <a:buFont typeface="+mj-lt"/>
              <a:buAutoNum type="arabicPeriod" startAt="5"/>
            </a:pPr>
            <a:r>
              <a:rPr lang="en-US" sz="2200">
                <a:solidFill>
                  <a:schemeClr val="tx1">
                    <a:lumMod val="75000"/>
                    <a:lumOff val="25000"/>
                  </a:schemeClr>
                </a:solidFill>
              </a:rPr>
              <a:t>The diaphragm assists with breathing by drawing air into the lungs (inhalation) and releasing (exhalation) air into the lungs.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632" y="1791493"/>
            <a:ext cx="4605270" cy="2878294"/>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127F53A8-5D9A-4625-A0F0-87F65CC7D0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4E38BE0-1E41-45B7-B483-E151DA4EDA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478BEF0-638F-438F-B787-EF1EABC8B2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6320B3D-D555-4160-A9D2-17EEA53D149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81896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Other important terminologies to keep in mind regarding the structure, location and function of the parts of the respiratory system can be seen in this photo.</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62062"/>
            <a:ext cx="5069840" cy="4333875"/>
          </a:xfrm>
          <a:prstGeom prst="rect">
            <a:avLst/>
          </a:prstGeom>
          <a:noFill/>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A07FC347-9E50-4F61-943F-A16BBD5960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DBB9B1A0-81BD-4EB9-A338-1E2E27F63E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95652C58-AC23-4FDF-AFF4-3C9009B54D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BDC6DB0-20BF-4FB3-A22C-BE35B375FC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8193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1.1.3 Musculoskeletal System</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musculoskeletal system is mainly responsible for giving structure and providing the body with the right amount of blood cells, and the muscular system, which facilitates movement and locomotion.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musculoskeletal system consists of bone, muscle, joints, cartilage, ligaments (bind bone to bone) and tendons (bind muscle to bone).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5D5D0961-C9AD-44AA-90B2-F973D992B1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496FF3F-A5D3-4494-924F-1F72DD50DB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99052E5-941E-4F2D-82C4-6445B5D945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5502359-1A33-442C-8485-0E3A6089A5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5623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has the following functions:</a:t>
            </a:r>
          </a:p>
        </p:txBody>
      </p:sp>
      <p:graphicFrame>
        <p:nvGraphicFramePr>
          <p:cNvPr id="9" name="Diagram 8"/>
          <p:cNvGraphicFramePr/>
          <p:nvPr>
            <p:extLst>
              <p:ext uri="{D42A27DB-BD31-4B8C-83A1-F6EECF244321}">
                <p14:modId xmlns:p14="http://schemas.microsoft.com/office/powerpoint/2010/main" val="1621293352"/>
              </p:ext>
            </p:extLst>
          </p:nvPr>
        </p:nvGraphicFramePr>
        <p:xfrm>
          <a:off x="898579" y="2345963"/>
          <a:ext cx="10026595" cy="3694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BE3D52E8-4BA6-494B-A26C-8AB22F69579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707B5B5-19AE-4A94-BF51-666B5FE7733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6A4B185-8CB5-446D-BF05-0B76D06E3BC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0B876E6-CBEC-42A5-B6AC-B756A983489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5528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8"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Important terminologies to keep in mind regarding the structure and location of the parts of the skeletal system can be seen in the photo:</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2" name="Picture 1">
            <a:extLst>
              <a:ext uri="{FF2B5EF4-FFF2-40B4-BE49-F238E27FC236}">
                <a16:creationId xmlns:a16="http://schemas.microsoft.com/office/drawing/2014/main" id="{64C5DA67-7D5D-C07D-1E64-DE158DFEFF4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6610" y="827769"/>
            <a:ext cx="5028565" cy="4778948"/>
          </a:xfrm>
          <a:prstGeom prst="rect">
            <a:avLst/>
          </a:prstGeom>
          <a:noFill/>
        </p:spPr>
      </p:pic>
      <p:pic>
        <p:nvPicPr>
          <p:cNvPr id="7" name="Picture 6">
            <a:extLst>
              <a:ext uri="{FF2B5EF4-FFF2-40B4-BE49-F238E27FC236}">
                <a16:creationId xmlns:a16="http://schemas.microsoft.com/office/drawing/2014/main" id="{6D65396D-41BD-4734-B80F-91034D2421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40267E1-601A-49E7-8F3F-3981934E53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9789562-BC5C-4ABD-85AE-73BF003495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9CECDF6-AAE6-4F93-8FE2-30201E91C96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0139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also different muscle types, and these are: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6" name="Diagram 5">
            <a:extLst>
              <a:ext uri="{FF2B5EF4-FFF2-40B4-BE49-F238E27FC236}">
                <a16:creationId xmlns:a16="http://schemas.microsoft.com/office/drawing/2014/main" id="{C5C9E813-936F-1CBB-BCE8-CB0ED5499FD2}"/>
              </a:ext>
            </a:extLst>
          </p:cNvPr>
          <p:cNvGraphicFramePr/>
          <p:nvPr>
            <p:extLst>
              <p:ext uri="{D42A27DB-BD31-4B8C-83A1-F6EECF244321}">
                <p14:modId xmlns:p14="http://schemas.microsoft.com/office/powerpoint/2010/main" val="751873159"/>
              </p:ext>
            </p:extLst>
          </p:nvPr>
        </p:nvGraphicFramePr>
        <p:xfrm>
          <a:off x="883558" y="2384028"/>
          <a:ext cx="9993603"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AD9479D2-5394-4FD4-889F-6D721E0E11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4D61EB5-940B-4328-ACEA-16D8AD0545B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5CD5588-D5DC-42F8-ADAE-17CA9F3CFB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478B4BA-8921-42BD-9EA8-883AA87789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91060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Neuron system in yellow and light blue">
            <a:extLst>
              <a:ext uri="{FF2B5EF4-FFF2-40B4-BE49-F238E27FC236}">
                <a16:creationId xmlns:a16="http://schemas.microsoft.com/office/drawing/2014/main" id="{0FF72767-8E3C-4A64-873A-FAC465367D06}"/>
              </a:ext>
            </a:extLst>
          </p:cNvPr>
          <p:cNvPicPr>
            <a:picLocks noChangeAspect="1"/>
          </p:cNvPicPr>
          <p:nvPr/>
        </p:nvPicPr>
        <p:blipFill rotWithShape="1">
          <a:blip r:embed="rId2">
            <a:extLst>
              <a:ext uri="{28A0092B-C50C-407E-A947-70E740481C1C}">
                <a14:useLocalDpi xmlns:a14="http://schemas.microsoft.com/office/drawing/2010/main" val="0"/>
              </a:ext>
            </a:extLst>
          </a:blip>
          <a:srcRect b="17450"/>
          <a:stretch/>
        </p:blipFill>
        <p:spPr>
          <a:xfrm>
            <a:off x="2" y="0"/>
            <a:ext cx="12191998" cy="685800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4" y="3091928"/>
            <a:ext cx="8968046" cy="2387600"/>
          </a:xfrm>
        </p:spPr>
        <p:txBody>
          <a:bodyPr>
            <a:normAutofit/>
          </a:bodyPr>
          <a:lstStyle/>
          <a:p>
            <a:pPr algn="l"/>
            <a:r>
              <a:rPr lang="en-US" sz="5100" dirty="0">
                <a:latin typeface="+mn-lt"/>
              </a:rPr>
              <a:t>Work With Information About the Human Body</a:t>
            </a:r>
            <a:endParaRPr lang="en-PH" sz="5100" dirty="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CHCCCS041 - Recognise healthy body systems (Release 1) </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8"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Important terminologies to keep in mind regarding the structure and location of the parts of the different muscle types can be seen in the photo:</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4915" y="1143336"/>
            <a:ext cx="5424987" cy="4344607"/>
          </a:xfrm>
          <a:prstGeom prst="rect">
            <a:avLst/>
          </a:prstGeom>
          <a:noFill/>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D3601702-4933-457B-8E2F-718E7AE785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B28DFAB6-7B4E-46DF-B6E2-1BA9F9CB36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13E3B961-E231-49ED-B7A5-BAB5467F41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57CB179-BDF9-41BF-A452-CA85298A42D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976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1.1.4 Endocrine System</a:t>
            </a:r>
            <a:endParaRPr lang="en-AU" b="1">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function of the endocrine system is to regulate growth, our moods, digestion, metabolism, tissue function and reproduction. </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5997107" y="1441702"/>
            <a:ext cx="5072795" cy="4375261"/>
          </a:xfrm>
          <a:prstGeom prst="rect">
            <a:avLst/>
          </a:prstGeom>
          <a:noFill/>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C6DC40E-463F-4AC4-A526-CC72F4F306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60DBDCF-24E7-4540-A61F-7BC302A55A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FD6813F-6A7D-4016-81CB-F2F079E56B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99C224C-C683-428B-BAB8-8DFB22B7BD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18057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endocrine system secretes hormones transported to the organs via the circulatory system.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glands, their hormones and functions: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Pituitary gland </a:t>
            </a:r>
            <a:r>
              <a:rPr lang="en-US" sz="2200">
                <a:solidFill>
                  <a:schemeClr val="tx1">
                    <a:lumMod val="75000"/>
                    <a:lumOff val="25000"/>
                  </a:schemeClr>
                </a:solidFill>
              </a:rPr>
              <a:t>- is connected to the hypothalamus, which is another gland that oversees many functions in the body.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C957BDFF-62AF-49F5-9F1D-208F1F2431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473C23F-8B2F-46E9-9517-DBD0103B1C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CBC8E8A-CD15-4140-85DB-970237B251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B136C5-BD3B-4094-9663-7F6F4373F5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0640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pituitary gland releases the following hormones:</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Thyroid stimulation hormone </a:t>
            </a:r>
            <a:r>
              <a:rPr lang="en-US" sz="2200">
                <a:solidFill>
                  <a:schemeClr val="tx1">
                    <a:lumMod val="75000"/>
                    <a:lumOff val="25000"/>
                  </a:schemeClr>
                </a:solidFill>
              </a:rPr>
              <a:t>- stimulates metabolism, which is a chemical process within cells.</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Antidiuretic hormone </a:t>
            </a:r>
            <a:r>
              <a:rPr lang="en-US" sz="2200">
                <a:solidFill>
                  <a:schemeClr val="tx1">
                    <a:lumMod val="75000"/>
                    <a:lumOff val="25000"/>
                  </a:schemeClr>
                </a:solidFill>
              </a:rPr>
              <a:t>- acts on the kidneys to stimulate the reabsorption of water if there is a reduction in blood volume. Therefore, less water is excreted in the urine.</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Oxytocin </a:t>
            </a:r>
            <a:r>
              <a:rPr lang="en-US" sz="2200">
                <a:solidFill>
                  <a:schemeClr val="tx1">
                    <a:lumMod val="75000"/>
                    <a:lumOff val="25000"/>
                  </a:schemeClr>
                </a:solidFill>
              </a:rPr>
              <a:t>- facilitates contractions during childbirth.</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Prolactin</a:t>
            </a:r>
            <a:r>
              <a:rPr lang="en-US" sz="2200">
                <a:solidFill>
                  <a:schemeClr val="tx1">
                    <a:lumMod val="75000"/>
                    <a:lumOff val="25000"/>
                  </a:schemeClr>
                </a:solidFill>
              </a:rPr>
              <a:t> - stimulates breast milk production.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86792096-5013-4CD9-A429-34BBDCB0A2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A367458-449A-4FFE-B986-E96C3C7A63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FCF0093-11B8-4040-8A13-B2B652A18B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B096A47-84D9-4E48-825D-F7C7C3EA96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8232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pituitary gland releases the following hormones:</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Endorphins</a:t>
            </a:r>
            <a:r>
              <a:rPr lang="en-US" sz="2200">
                <a:solidFill>
                  <a:schemeClr val="tx1">
                    <a:lumMod val="75000"/>
                    <a:lumOff val="25000"/>
                  </a:schemeClr>
                </a:solidFill>
              </a:rPr>
              <a:t> - acts on the nervous system to produce a feeling of well-being and analgesic effect.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033" y="1946399"/>
            <a:ext cx="4448869" cy="3154049"/>
          </a:xfrm>
          <a:prstGeom prst="rect">
            <a:avLst/>
          </a:prstGeom>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E0EBD1F9-D8B6-4E5D-9114-8C307FEBB7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74F7154-B129-4F42-A138-199C01D092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8322D16-6E8F-4AB9-9832-76EBC7FD98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B32CFDE-E802-4871-8116-7CA2967C553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60279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other important terminologies that you will encounter in the endocrine system:</a:t>
            </a:r>
          </a:p>
        </p:txBody>
      </p:sp>
      <p:graphicFrame>
        <p:nvGraphicFramePr>
          <p:cNvPr id="6" name="Diagram 5"/>
          <p:cNvGraphicFramePr/>
          <p:nvPr>
            <p:extLst>
              <p:ext uri="{D42A27DB-BD31-4B8C-83A1-F6EECF244321}">
                <p14:modId xmlns:p14="http://schemas.microsoft.com/office/powerpoint/2010/main" val="4077329900"/>
              </p:ext>
            </p:extLst>
          </p:nvPr>
        </p:nvGraphicFramePr>
        <p:xfrm>
          <a:off x="931571" y="2756079"/>
          <a:ext cx="9993603"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944CFD4A-B6EE-4459-A81F-DEDD6D8F56A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1002A04-BE85-4D2A-9639-D4B499BA62F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BC01604-6FE9-4FBA-9342-B7BD0FCA8E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003308E-7F4A-40F3-8CB3-03F2FEC30FE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419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other important terminologies that you will encounter in the endocrine system:</a:t>
            </a:r>
          </a:p>
        </p:txBody>
      </p:sp>
      <p:graphicFrame>
        <p:nvGraphicFramePr>
          <p:cNvPr id="6" name="Diagram 5"/>
          <p:cNvGraphicFramePr/>
          <p:nvPr>
            <p:extLst>
              <p:ext uri="{D42A27DB-BD31-4B8C-83A1-F6EECF244321}">
                <p14:modId xmlns:p14="http://schemas.microsoft.com/office/powerpoint/2010/main" val="240241790"/>
              </p:ext>
            </p:extLst>
          </p:nvPr>
        </p:nvGraphicFramePr>
        <p:xfrm>
          <a:off x="931571" y="2756080"/>
          <a:ext cx="9993603" cy="2585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173ABBEB-98D5-485A-AF0D-A6B6E246871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495B697-75F2-42A7-9BD4-711A64C559F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395CD95-AC83-47D8-AA0B-5E9420766E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F8BBC5-BF0E-42FB-A1B2-B35124510F1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92637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Impacts of Ageing and Disability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people age, the endocrine system changes due to decreased hormone production.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Endocrine function normally declines with age because hormone receptors become less sensitive.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your women clients, menopause is usually when estrogen levels decline.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your men clients, testosterone levels normally decrease gradually.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Due to the decrease in the levels of growth hormone, there may also be decreased muscle mass and strength in an individual.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96321D0-0B43-44CD-B614-5C819A5176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4B7BDA4-F833-45A3-92C9-B7964CED26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07AECD0-4587-47AC-9BED-4BAB2C1075B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A0086D4-35A9-4479-8D9F-A45FA22C8D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1458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1.1.5 Digestive System</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After we take food via the mouth to the stomach, our digestive system breaks food down into simple substances to be absorbed into the bloodstream via the intestines.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simple forms become energy used by the body to aid in our growth, for fuel and repair.</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645498" y="914400"/>
            <a:ext cx="4153947" cy="5262563"/>
          </a:xfrm>
          <a:prstGeom prst="rect">
            <a:avLst/>
          </a:prstGeom>
          <a:noFill/>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E40250C3-77B3-4F64-B629-0615164404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CF0BEA9-3AB1-4C8E-9C84-7F9D227BB4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8F35F92-FCCC-49F5-9318-1C7BDC71CD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54FC739-B025-47A5-8BAD-66AB3799F7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14047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Enzymes in the digestive system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Hydrochloric acid and pepsin </a:t>
            </a:r>
            <a:r>
              <a:rPr lang="en-US" sz="2200">
                <a:solidFill>
                  <a:schemeClr val="tx1">
                    <a:lumMod val="75000"/>
                    <a:lumOff val="25000"/>
                  </a:schemeClr>
                </a:solidFill>
              </a:rPr>
              <a:t>- help to break proteins into amino acids.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Bile</a:t>
            </a:r>
            <a:r>
              <a:rPr lang="en-US" sz="2200">
                <a:solidFill>
                  <a:schemeClr val="tx1">
                    <a:lumMod val="75000"/>
                    <a:lumOff val="25000"/>
                  </a:schemeClr>
                </a:solidFill>
              </a:rPr>
              <a:t> - helps to emulsify fats and fat-soluble vitamins.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Lipase</a:t>
            </a:r>
            <a:r>
              <a:rPr lang="en-US" sz="2200">
                <a:solidFill>
                  <a:schemeClr val="tx1">
                    <a:lumMod val="75000"/>
                    <a:lumOff val="25000"/>
                  </a:schemeClr>
                </a:solidFill>
              </a:rPr>
              <a:t> - helps to break fats into fatty acids.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Amylases</a:t>
            </a:r>
            <a:r>
              <a:rPr lang="en-US" sz="2200">
                <a:solidFill>
                  <a:schemeClr val="tx1">
                    <a:lumMod val="75000"/>
                    <a:lumOff val="25000"/>
                  </a:schemeClr>
                </a:solidFill>
              </a:rPr>
              <a:t> - helps to break carbohydrates (starch) into maltose.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Maltase</a:t>
            </a:r>
            <a:r>
              <a:rPr lang="en-US" sz="2200">
                <a:solidFill>
                  <a:schemeClr val="tx1">
                    <a:lumMod val="75000"/>
                    <a:lumOff val="25000"/>
                  </a:schemeClr>
                </a:solidFill>
              </a:rPr>
              <a:t> - helps to convert maltose to glucose.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Protease</a:t>
            </a:r>
            <a:r>
              <a:rPr lang="en-US" sz="2200">
                <a:solidFill>
                  <a:schemeClr val="tx1">
                    <a:lumMod val="75000"/>
                    <a:lumOff val="25000"/>
                  </a:schemeClr>
                </a:solidFill>
              </a:rPr>
              <a:t> - helps to break proteins into amino acids.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2E82E3B0-7A3F-4844-A216-0969996777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CA03E46-139B-45BB-9010-AD60BAA3D5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D0C1FCA-5A25-40DA-A0E5-45D54A12F1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4633C1-03DF-48E6-89BD-D49D8F2BCC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1140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human body is comprised of various organs with different functions.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effectively work with information about it, you must first understand its basic makeup from the body systems' fundamental structure, functions, interactions and associated components. </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2216"/>
          <a:stretch/>
        </p:blipFill>
        <p:spPr>
          <a:xfrm>
            <a:off x="6451856" y="1791493"/>
            <a:ext cx="4901944" cy="2826484"/>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856C0AF8-3CCF-4CB3-8016-F42BE7E174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3C36509-9476-4B5E-8FDB-7BB74B8022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1C6139F-B14A-4446-8589-D02091591B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72CB888-82F3-4DE8-ADA1-FFB7D4CC4C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74045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1.1.6 Urinary System</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urinary system removes liquid waste from the blood to keep a stable balance of salts and other substances in the blood.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urinary system also eliminates waste in a process called urination.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One of the primary organs involved in this process is the kidneys. </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520185" y="1825625"/>
            <a:ext cx="4211391" cy="3991338"/>
          </a:xfrm>
          <a:prstGeom prst="rect">
            <a:avLst/>
          </a:prstGeom>
          <a:noFill/>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2E14D350-4607-4258-9203-FD25E6362D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E197ACD-5E59-461F-A317-3F08A132BC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5C668D9-059E-4075-8075-D4CA68EC65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05368C3-33A5-47E9-92A6-91C09D56E93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4928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main functions of the kidneys are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Remove wastes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Maintain homeostasis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Regulate PH level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Produce hormones </a:t>
            </a:r>
          </a:p>
          <a:p>
            <a:pPr lvl="1">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Calcitriol</a:t>
            </a:r>
          </a:p>
          <a:p>
            <a:pPr lvl="1">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Erythropoietin</a:t>
            </a:r>
          </a:p>
          <a:p>
            <a:pPr lvl="1">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Renin </a:t>
            </a:r>
          </a:p>
        </p:txBody>
      </p:sp>
      <p:pic>
        <p:nvPicPr>
          <p:cNvPr id="2" name="Picture 1"/>
          <p:cNvPicPr>
            <a:picLocks noChangeAspect="1"/>
          </p:cNvPicPr>
          <p:nvPr/>
        </p:nvPicPr>
        <p:blipFill>
          <a:blip r:embed="rId3"/>
          <a:stretch>
            <a:fillRect/>
          </a:stretch>
        </p:blipFill>
        <p:spPr>
          <a:xfrm>
            <a:off x="5853593" y="2018724"/>
            <a:ext cx="5071582" cy="3647980"/>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FB51680-324E-47B8-AA12-8BD0AE60F0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4E5A4E2-8151-48CE-A949-19E3F82B85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872D596-AFA2-46A1-8182-DB2BEDFBA63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003987B-7335-4903-9E63-1DC665DFCF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9535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Renal System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urinary system is also called the renal system.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renal system refers more to the renal arteries, inferior vena cava, dorsal aorta and sphincter muscle.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help the kidneys filter and regulate blood and excrete wastes through urine. </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3" name="Picture 2" descr="Diagram&#10;&#10;Description automatically generated">
            <a:extLst>
              <a:ext uri="{FF2B5EF4-FFF2-40B4-BE49-F238E27FC236}">
                <a16:creationId xmlns:a16="http://schemas.microsoft.com/office/drawing/2014/main" id="{381D2115-53EE-E1EC-0001-1E657B4A768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6301" y="1386814"/>
            <a:ext cx="4652324" cy="4652324"/>
          </a:xfrm>
          <a:prstGeom prst="rect">
            <a:avLst/>
          </a:prstGeom>
          <a:noFill/>
          <a:ln>
            <a:noFill/>
          </a:ln>
        </p:spPr>
      </p:pic>
      <p:pic>
        <p:nvPicPr>
          <p:cNvPr id="7" name="Picture 6">
            <a:extLst>
              <a:ext uri="{FF2B5EF4-FFF2-40B4-BE49-F238E27FC236}">
                <a16:creationId xmlns:a16="http://schemas.microsoft.com/office/drawing/2014/main" id="{12049C2D-E07A-4881-9602-07DFFB1442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747AC0F-3F67-4552-AE06-4F3272579F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E160CF7-8852-41FF-A033-791DFB24D83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6AB82C2-D5BD-4B8D-84B2-86363DB528C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0114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13" name="Content Placeholder 2">
            <a:extLst>
              <a:ext uri="{FF2B5EF4-FFF2-40B4-BE49-F238E27FC236}">
                <a16:creationId xmlns:a16="http://schemas.microsoft.com/office/drawing/2014/main" id="{5AD4D9CD-744D-CDBA-F0FD-040913DA1D38}"/>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Each part in the renal system performs a critical function which includes: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Dorsal aorta </a:t>
            </a:r>
            <a:r>
              <a:rPr lang="en-US" sz="2200">
                <a:solidFill>
                  <a:schemeClr val="tx1">
                    <a:lumMod val="75000"/>
                    <a:lumOff val="25000"/>
                  </a:schemeClr>
                </a:solidFill>
              </a:rPr>
              <a:t>- the vein that gives rise to many intersegmental arteries. These arteries transfer oxygenated blood to the segmented muscles and form the renal arteries to the kidneys.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Inferior vena cava</a:t>
            </a:r>
            <a:r>
              <a:rPr lang="en-US" sz="2200">
                <a:solidFill>
                  <a:schemeClr val="tx1">
                    <a:lumMod val="75000"/>
                    <a:lumOff val="25000"/>
                  </a:schemeClr>
                </a:solidFill>
              </a:rPr>
              <a:t> - the vein that carries oxygen-poor blood from the legs, feet and organs in the abdomen and pelvis to go to the heart. From the heart, the blood goes to the lungs until it gets distributed to other parts of the body.</a:t>
            </a:r>
            <a:endParaRPr lang="en-US" sz="2200" b="1">
              <a:solidFill>
                <a:schemeClr val="tx1">
                  <a:lumMod val="75000"/>
                  <a:lumOff val="25000"/>
                </a:schemeClr>
              </a:solidFill>
            </a:endParaRPr>
          </a:p>
        </p:txBody>
      </p:sp>
      <p:pic>
        <p:nvPicPr>
          <p:cNvPr id="6" name="Picture 5">
            <a:extLst>
              <a:ext uri="{FF2B5EF4-FFF2-40B4-BE49-F238E27FC236}">
                <a16:creationId xmlns:a16="http://schemas.microsoft.com/office/drawing/2014/main" id="{3F518FCA-F805-41BC-9C94-DB0D4E7CC2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B0456CD-22E7-4301-A663-5A2048E749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757AAB7-A886-478E-9571-D8F9CE861D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B1B88F2-2D98-44F8-97B7-CAC571A63D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28775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13" name="Content Placeholder 2">
            <a:extLst>
              <a:ext uri="{FF2B5EF4-FFF2-40B4-BE49-F238E27FC236}">
                <a16:creationId xmlns:a16="http://schemas.microsoft.com/office/drawing/2014/main" id="{5AD4D9CD-744D-CDBA-F0FD-040913DA1D38}"/>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Each part in the renal system performs a critical function which includes: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Adrenal gland - </a:t>
            </a:r>
            <a:r>
              <a:rPr lang="en-US" sz="2200">
                <a:solidFill>
                  <a:schemeClr val="tx1">
                    <a:lumMod val="75000"/>
                    <a:lumOff val="25000"/>
                  </a:schemeClr>
                </a:solidFill>
              </a:rPr>
              <a:t>produces the aldosterone. It sends signals to the kidneys to absorb more sodium into the bloodstream and release potassium in the urine. This results in homeostasis.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Urethral sphincter</a:t>
            </a:r>
            <a:r>
              <a:rPr lang="en-US" sz="2200">
                <a:solidFill>
                  <a:schemeClr val="tx1">
                    <a:lumMod val="75000"/>
                    <a:lumOff val="25000"/>
                  </a:schemeClr>
                </a:solidFill>
              </a:rPr>
              <a:t>- it controls the exit of urine from the body. It contracts to prevent urine from leaving the bladder. It relaxes to allow urine to flow to the urethra.</a:t>
            </a:r>
            <a:endParaRPr lang="en-US" sz="2200" b="1">
              <a:solidFill>
                <a:schemeClr val="tx1">
                  <a:lumMod val="75000"/>
                  <a:lumOff val="25000"/>
                </a:schemeClr>
              </a:solidFill>
            </a:endParaRPr>
          </a:p>
        </p:txBody>
      </p:sp>
      <p:pic>
        <p:nvPicPr>
          <p:cNvPr id="6" name="Picture 5">
            <a:extLst>
              <a:ext uri="{FF2B5EF4-FFF2-40B4-BE49-F238E27FC236}">
                <a16:creationId xmlns:a16="http://schemas.microsoft.com/office/drawing/2014/main" id="{EC43A97B-8676-4234-96EA-BA70BC5657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6A3CEFE-2280-4B76-908B-90F23AF550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F399E1F-D432-4584-9C95-79EA569110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E0011C4-C1D3-4037-94FF-DF4D52BC10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6013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1.1.7 Reproductive System</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reproductive system is essential in the procreation of life.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involves:</a:t>
            </a:r>
          </a:p>
        </p:txBody>
      </p:sp>
      <p:graphicFrame>
        <p:nvGraphicFramePr>
          <p:cNvPr id="2" name="Diagram 1"/>
          <p:cNvGraphicFramePr/>
          <p:nvPr>
            <p:extLst>
              <p:ext uri="{D42A27DB-BD31-4B8C-83A1-F6EECF244321}">
                <p14:modId xmlns:p14="http://schemas.microsoft.com/office/powerpoint/2010/main" val="2495165536"/>
              </p:ext>
            </p:extLst>
          </p:nvPr>
        </p:nvGraphicFramePr>
        <p:xfrm>
          <a:off x="2019121" y="2846833"/>
          <a:ext cx="8128000" cy="2970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49C5EE69-BD08-4C52-8957-F7D12A9CBF4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09514D8-466F-4DB3-B138-A41A6406066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4EC46D0-B33C-44D5-A486-F6F7BED5E4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0E1A87-F37D-4546-B576-D201C5B26FE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0135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7" name="Picture 6" descr="Diagram&#10;&#10;Description automatically generated"/>
          <p:cNvPicPr/>
          <p:nvPr/>
        </p:nvPicPr>
        <p:blipFill>
          <a:blip r:embed="rId3">
            <a:extLst>
              <a:ext uri="{28A0092B-C50C-407E-A947-70E740481C1C}">
                <a14:useLocalDpi xmlns:a14="http://schemas.microsoft.com/office/drawing/2010/main" val="0"/>
              </a:ext>
            </a:extLst>
          </a:blip>
          <a:srcRect/>
          <a:stretch>
            <a:fillRect/>
          </a:stretch>
        </p:blipFill>
        <p:spPr bwMode="auto">
          <a:xfrm>
            <a:off x="6181860" y="1690688"/>
            <a:ext cx="5343660" cy="3719933"/>
          </a:xfrm>
          <a:prstGeom prst="rect">
            <a:avLst/>
          </a:prstGeom>
          <a:noFill/>
        </p:spPr>
      </p:pic>
      <p:sp>
        <p:nvSpPr>
          <p:cNvPr id="8"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Male Reproductive System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male reproductive system is comprised of the following parts: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D4D21CA9-EB08-4887-BC04-93881CFD520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421CFF3E-E263-4CED-A1B3-6E2AB346BB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0576BA62-9196-4EAD-A774-538BC7327F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509C7A7-A973-4407-9C54-4482D080D6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0333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are normally comprised of external and internal organs. The internal organs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Vas deferens </a:t>
            </a:r>
            <a:r>
              <a:rPr lang="en-US" sz="2200">
                <a:solidFill>
                  <a:schemeClr val="tx1">
                    <a:lumMod val="75000"/>
                    <a:lumOff val="25000"/>
                  </a:schemeClr>
                </a:solidFill>
              </a:rPr>
              <a:t>- transports mature sperm to the urethra in preparation for ejaculation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Ejaculatory ducts </a:t>
            </a:r>
            <a:r>
              <a:rPr lang="en-US" sz="2200">
                <a:solidFill>
                  <a:schemeClr val="tx1">
                    <a:lumMod val="75000"/>
                    <a:lumOff val="25000"/>
                  </a:schemeClr>
                </a:solidFill>
              </a:rPr>
              <a:t>- empties into the urethra.</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Urethra</a:t>
            </a:r>
            <a:r>
              <a:rPr lang="en-US" sz="2200">
                <a:solidFill>
                  <a:schemeClr val="tx1">
                    <a:lumMod val="75000"/>
                    <a:lumOff val="25000"/>
                  </a:schemeClr>
                </a:solidFill>
              </a:rPr>
              <a:t> - carries urine from the bladder to outside of your body. It also has the function of expelling (ejaculating) semen.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Seminal vesicles </a:t>
            </a:r>
            <a:r>
              <a:rPr lang="en-US" sz="2200">
                <a:solidFill>
                  <a:schemeClr val="tx1">
                    <a:lumMod val="75000"/>
                    <a:lumOff val="25000"/>
                  </a:schemeClr>
                </a:solidFill>
              </a:rPr>
              <a:t>- attached to the vas deferens near the base of the bladder. It provides sperm with a source of energy and helps with the sperms’ ability to move.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56C8A14-9507-47BF-A191-D98B942D12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75E0A73-F5DA-4275-AAF0-EA2AE050CB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69053E4-7373-4766-9735-BD67B5FFA8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9D6A73F-B81D-4875-8786-2EE13DCD7F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08444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are normally comprised of external and internal organs. The internal organs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Prostate gland </a:t>
            </a:r>
            <a:r>
              <a:rPr lang="en-US" sz="2200">
                <a:solidFill>
                  <a:schemeClr val="tx1">
                    <a:lumMod val="75000"/>
                    <a:lumOff val="25000"/>
                  </a:schemeClr>
                </a:solidFill>
              </a:rPr>
              <a:t>- contributes additional fluid to the ejaculate. </a:t>
            </a:r>
          </a:p>
        </p:txBody>
      </p:sp>
      <p:pic>
        <p:nvPicPr>
          <p:cNvPr id="2" name="Picture 1"/>
          <p:cNvPicPr>
            <a:picLocks noChangeAspect="1"/>
          </p:cNvPicPr>
          <p:nvPr/>
        </p:nvPicPr>
        <p:blipFill>
          <a:blip r:embed="rId3"/>
          <a:stretch>
            <a:fillRect/>
          </a:stretch>
        </p:blipFill>
        <p:spPr>
          <a:xfrm>
            <a:off x="6568481" y="1969058"/>
            <a:ext cx="4356694" cy="3418795"/>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8C7F912-C6C6-4E15-94C0-68C4B7F95C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B819B0F-0DA7-4200-82ED-7893C2F003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F3CC7A5-9EF5-4752-8FEB-BD80807BD97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4C7873-95D7-449A-8A95-74E3909BED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04267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normally comprised of external and internal organs. </a:t>
            </a:r>
            <a:r>
              <a:rPr lang="en-US" sz="2200">
                <a:solidFill>
                  <a:schemeClr val="tx1">
                    <a:lumMod val="75000"/>
                    <a:lumOff val="25000"/>
                  </a:schemeClr>
                </a:solidFill>
              </a:rPr>
              <a:t>The internal organs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Penis</a:t>
            </a:r>
            <a:r>
              <a:rPr lang="en-US" sz="2200">
                <a:solidFill>
                  <a:schemeClr val="tx1">
                    <a:lumMod val="75000"/>
                    <a:lumOff val="25000"/>
                  </a:schemeClr>
                </a:solidFill>
              </a:rPr>
              <a:t> - male organ for sexual intercourse and an important organ which plays a role in secreting urine.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Scrotum</a:t>
            </a:r>
            <a:r>
              <a:rPr lang="en-US" sz="2200">
                <a:solidFill>
                  <a:schemeClr val="tx1">
                    <a:lumMod val="75000"/>
                    <a:lumOff val="25000"/>
                  </a:schemeClr>
                </a:solidFill>
              </a:rPr>
              <a:t> - holds the testicles (also called testes), as well as many nerves and blood vessels.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Testicles (testes)</a:t>
            </a:r>
            <a:r>
              <a:rPr lang="en-US" sz="2200">
                <a:solidFill>
                  <a:schemeClr val="tx1">
                    <a:lumMod val="75000"/>
                    <a:lumOff val="25000"/>
                  </a:schemeClr>
                </a:solidFill>
              </a:rPr>
              <a:t> - responsible for making testosterone, the primary male sex hormone, and for producing sperm.</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C1121EB9-3E65-4A49-A352-EDBA669760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F6514E7-0689-4E3A-836F-670389FC29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EE21D13-32B3-4957-870D-5832E99FD0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1F52422-34DF-4747-91FF-47A634DEE2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481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Anatomy and physiology can help you understand the following:</a:t>
            </a:r>
          </a:p>
        </p:txBody>
      </p:sp>
      <p:graphicFrame>
        <p:nvGraphicFramePr>
          <p:cNvPr id="8" name="Diagram 7"/>
          <p:cNvGraphicFramePr/>
          <p:nvPr>
            <p:extLst>
              <p:ext uri="{D42A27DB-BD31-4B8C-83A1-F6EECF244321}">
                <p14:modId xmlns:p14="http://schemas.microsoft.com/office/powerpoint/2010/main" val="3581777067"/>
              </p:ext>
            </p:extLst>
          </p:nvPr>
        </p:nvGraphicFramePr>
        <p:xfrm>
          <a:off x="887061" y="2434107"/>
          <a:ext cx="10038113" cy="3464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E2C5755-D1EE-4D0B-9A58-ABC122C59DB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0727DD2-B5F1-4B8F-8075-A428F7D6646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8F7595B-2D6D-479F-AB0C-1BFDF22C14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1153F15-78F4-49AC-B02E-EDBF046263A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Female Reproductive System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female reproductive system is comprised of external and internal organs.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external organs include: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7" name="Diagram 6">
            <a:extLst>
              <a:ext uri="{FF2B5EF4-FFF2-40B4-BE49-F238E27FC236}">
                <a16:creationId xmlns:a16="http://schemas.microsoft.com/office/drawing/2014/main" id="{3D4DDD0E-F9D4-ED79-D3FE-58CECC21CA21}"/>
              </a:ext>
            </a:extLst>
          </p:cNvPr>
          <p:cNvGraphicFramePr/>
          <p:nvPr>
            <p:extLst>
              <p:ext uri="{D42A27DB-BD31-4B8C-83A1-F6EECF244321}">
                <p14:modId xmlns:p14="http://schemas.microsoft.com/office/powerpoint/2010/main" val="140570299"/>
              </p:ext>
            </p:extLst>
          </p:nvPr>
        </p:nvGraphicFramePr>
        <p:xfrm>
          <a:off x="835546" y="3400063"/>
          <a:ext cx="9873803" cy="2273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9B2F8F72-0949-408F-8A22-3B038674961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1787241-0492-4A69-96BE-C8530AD81BD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9E870F1-929B-4554-B4DB-8C30372953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E43327-F8B2-41DD-A44D-977D55C51FD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61363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internal organs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Vagina</a:t>
            </a:r>
            <a:r>
              <a:rPr lang="en-US" sz="2200">
                <a:solidFill>
                  <a:schemeClr val="tx1">
                    <a:lumMod val="75000"/>
                    <a:lumOff val="25000"/>
                  </a:schemeClr>
                </a:solidFill>
              </a:rPr>
              <a:t> - a canal that joins the cervix to the outside of the body</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Uterus </a:t>
            </a:r>
            <a:r>
              <a:rPr lang="en-US" sz="2200">
                <a:solidFill>
                  <a:schemeClr val="tx1">
                    <a:lumMod val="75000"/>
                    <a:lumOff val="25000"/>
                  </a:schemeClr>
                </a:solidFill>
              </a:rPr>
              <a:t>- the home to a developing fetus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Ovaries</a:t>
            </a:r>
            <a:r>
              <a:rPr lang="en-US" sz="2200">
                <a:solidFill>
                  <a:schemeClr val="tx1">
                    <a:lumMod val="75000"/>
                    <a:lumOff val="25000"/>
                  </a:schemeClr>
                </a:solidFill>
              </a:rPr>
              <a:t> - produce eggs and hormones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Fallopian tubes </a:t>
            </a:r>
            <a:r>
              <a:rPr lang="en-US" sz="2200">
                <a:solidFill>
                  <a:schemeClr val="tx1">
                    <a:lumMod val="75000"/>
                    <a:lumOff val="25000"/>
                  </a:schemeClr>
                </a:solidFill>
              </a:rPr>
              <a:t>- narrow tubes where fertilization of an egg (ova) by a sperm normally occurs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BFDCEA24-FDDD-455A-8133-1BBE2E9AE3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5FE740F-3A0C-4957-8EDD-E18CCF4B75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72E0104-0F26-46F5-917D-77DF5D9D79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9441362-5F4C-454A-A931-1E4DB2D14E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894072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1.1.8 Integumentary System</a:t>
            </a:r>
            <a:endParaRPr lang="en-AU" b="1">
              <a:solidFill>
                <a:srgbClr val="FF595E"/>
              </a:solidFill>
              <a:highlight>
                <a:srgbClr val="FFFF00"/>
              </a:highlight>
              <a:latin typeface="+mn-lt"/>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7" name="Content Placeholder 2">
            <a:extLst>
              <a:ext uri="{FF2B5EF4-FFF2-40B4-BE49-F238E27FC236}">
                <a16:creationId xmlns:a16="http://schemas.microsoft.com/office/drawing/2014/main" id="{D23FA595-A00A-38D4-9EBC-51309F9A8073}"/>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integumentary system is mainly responsible for protecting the internal parts of the body and serves as defense against bacteria, pollution, and harmful UV rays from the sun.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is also the largest organ of the body and consists of skin, hair, nails and exocrine glands. </a:t>
            </a:r>
          </a:p>
        </p:txBody>
      </p:sp>
      <p:pic>
        <p:nvPicPr>
          <p:cNvPr id="3" name="Picture 2">
            <a:extLst>
              <a:ext uri="{FF2B5EF4-FFF2-40B4-BE49-F238E27FC236}">
                <a16:creationId xmlns:a16="http://schemas.microsoft.com/office/drawing/2014/main" id="{CCD47503-C59A-9DC3-5FFF-4B3B4373CF13}"/>
              </a:ext>
            </a:extLst>
          </p:cNvPr>
          <p:cNvPicPr>
            <a:picLocks noChangeAspect="1"/>
          </p:cNvPicPr>
          <p:nvPr/>
        </p:nvPicPr>
        <p:blipFill>
          <a:blip r:embed="rId3"/>
          <a:stretch>
            <a:fillRect/>
          </a:stretch>
        </p:blipFill>
        <p:spPr>
          <a:xfrm>
            <a:off x="6613210" y="2004257"/>
            <a:ext cx="4456692" cy="3021398"/>
          </a:xfrm>
          <a:prstGeom prst="rect">
            <a:avLst/>
          </a:prstGeom>
        </p:spPr>
      </p:pic>
      <p:pic>
        <p:nvPicPr>
          <p:cNvPr id="8" name="Picture 7">
            <a:extLst>
              <a:ext uri="{FF2B5EF4-FFF2-40B4-BE49-F238E27FC236}">
                <a16:creationId xmlns:a16="http://schemas.microsoft.com/office/drawing/2014/main" id="{AC00569F-D77B-4A22-98BC-FA9B2461E6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9BF1FDE-6B18-471B-887A-921D9843DD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38CF98C-6F35-4BF7-B64E-37518A075F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91C6DA9-2D8B-4D73-A7A6-C71E439CBF1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00085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skin has three layers, and these include:</a:t>
            </a:r>
          </a:p>
          <a:p>
            <a:pPr marL="457200" indent="-457200">
              <a:lnSpc>
                <a:spcPct val="114000"/>
              </a:lnSpc>
              <a:spcBef>
                <a:spcPts val="600"/>
              </a:spcBef>
              <a:spcAft>
                <a:spcPts val="600"/>
              </a:spcAft>
              <a:buClr>
                <a:srgbClr val="1C96D3"/>
              </a:buClr>
              <a:buFont typeface="+mj-lt"/>
              <a:buAutoNum type="arabicPeriod"/>
            </a:pPr>
            <a:r>
              <a:rPr lang="en-US" sz="2200" b="1">
                <a:solidFill>
                  <a:schemeClr val="tx1">
                    <a:lumMod val="75000"/>
                    <a:lumOff val="25000"/>
                  </a:schemeClr>
                </a:solidFill>
              </a:rPr>
              <a:t>Epidermis</a:t>
            </a:r>
            <a:r>
              <a:rPr lang="en-US" sz="2200">
                <a:solidFill>
                  <a:schemeClr val="tx1">
                    <a:lumMod val="75000"/>
                    <a:lumOff val="25000"/>
                  </a:schemeClr>
                </a:solidFill>
              </a:rPr>
              <a:t> - produces melanin which contributes to skin </a:t>
            </a:r>
            <a:r>
              <a:rPr lang="en-US" sz="2200" dirty="0" err="1">
                <a:solidFill>
                  <a:schemeClr val="tx1">
                    <a:lumMod val="75000"/>
                    <a:lumOff val="25000"/>
                  </a:schemeClr>
                </a:solidFill>
              </a:rPr>
              <a:t>colour</a:t>
            </a:r>
            <a:r>
              <a:rPr lang="en-US" sz="2200">
                <a:solidFill>
                  <a:schemeClr val="tx1">
                    <a:lumMod val="75000"/>
                    <a:lumOff val="25000"/>
                  </a:schemeClr>
                </a:solidFill>
              </a:rPr>
              <a:t>.</a:t>
            </a:r>
          </a:p>
          <a:p>
            <a:pPr marL="457200" indent="-457200">
              <a:lnSpc>
                <a:spcPct val="114000"/>
              </a:lnSpc>
              <a:spcBef>
                <a:spcPts val="600"/>
              </a:spcBef>
              <a:spcAft>
                <a:spcPts val="600"/>
              </a:spcAft>
              <a:buClr>
                <a:srgbClr val="1C96D3"/>
              </a:buClr>
              <a:buFont typeface="+mj-lt"/>
              <a:buAutoNum type="arabicPeriod"/>
            </a:pPr>
            <a:r>
              <a:rPr lang="en-US" sz="2200" b="1">
                <a:solidFill>
                  <a:schemeClr val="tx1">
                    <a:lumMod val="75000"/>
                    <a:lumOff val="25000"/>
                  </a:schemeClr>
                </a:solidFill>
              </a:rPr>
              <a:t>Dermis</a:t>
            </a:r>
            <a:r>
              <a:rPr lang="en-US" sz="2200">
                <a:solidFill>
                  <a:schemeClr val="tx1">
                    <a:lumMod val="75000"/>
                    <a:lumOff val="25000"/>
                  </a:schemeClr>
                </a:solidFill>
              </a:rPr>
              <a:t> - contains nerve endings, hair follicles, sweat glands, sebaceous glands and blood vessels.</a:t>
            </a:r>
          </a:p>
          <a:p>
            <a:pPr marL="457200" indent="-457200">
              <a:lnSpc>
                <a:spcPct val="114000"/>
              </a:lnSpc>
              <a:spcBef>
                <a:spcPts val="600"/>
              </a:spcBef>
              <a:spcAft>
                <a:spcPts val="600"/>
              </a:spcAft>
              <a:buClr>
                <a:srgbClr val="1C96D3"/>
              </a:buClr>
              <a:buFont typeface="+mj-lt"/>
              <a:buAutoNum type="arabicPeriod"/>
            </a:pPr>
            <a:r>
              <a:rPr lang="en-US" sz="2200" b="1">
                <a:solidFill>
                  <a:schemeClr val="tx1">
                    <a:lumMod val="75000"/>
                    <a:lumOff val="25000"/>
                  </a:schemeClr>
                </a:solidFill>
              </a:rPr>
              <a:t>Fat layer </a:t>
            </a:r>
            <a:r>
              <a:rPr lang="en-US" sz="2200">
                <a:solidFill>
                  <a:schemeClr val="tx1">
                    <a:lumMod val="75000"/>
                    <a:lumOff val="25000"/>
                  </a:schemeClr>
                </a:solidFill>
              </a:rPr>
              <a:t>- serves as a protective padding and insulates the body from cold and hot.</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89C7948F-7C9C-48A1-8987-CEC651AD5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5D22269-CE60-426C-8E6B-760C8FA545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CA2151A-03DA-4FB9-A973-06C40248CC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69D57F1-CCD3-4C86-8EB5-1B62822545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79452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skin’s other functions include: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Protecting the body from dehydration.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Eliminating waste such as salts, water, urea and lactic acid.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Regulating the temperature by evaporating sweat (when hot) and vasodilation (when cold).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Protecting the body from infectious microorganisms.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Producing of vitamin 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Signaling the brain for sensations such as pain, touch, pressure, cold and heat.</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55BA2B31-2765-4FAE-A086-E85EF19D9B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1276788-D5D4-475E-9EB8-CBEB8B30A2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D255B8D-A3B7-4828-A518-B49A168133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F7F1BB5-3A63-48FF-BDB0-64FEE6F159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30596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1.1.9 Lymphatic System</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490983"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lymphatic system transports fluid containing infection-fighting white blood cells throughout the body.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lymphatic vessels throughout organs in the body, with lymph nodes located along with the system. </a:t>
            </a:r>
          </a:p>
        </p:txBody>
      </p:sp>
      <p:pic>
        <p:nvPicPr>
          <p:cNvPr id="2" name="Picture 1" descr="Blood cells with one infected cell"/>
          <p:cNvPicPr>
            <a:picLocks noChangeAspect="1"/>
          </p:cNvPicPr>
          <p:nvPr/>
        </p:nvPicPr>
        <p:blipFill>
          <a:blip r:embed="rId3">
            <a:extLst>
              <a:ext uri="{28A0092B-C50C-407E-A947-70E740481C1C}">
                <a14:useLocalDpi xmlns:a14="http://schemas.microsoft.com/office/drawing/2010/main" val="0"/>
              </a:ext>
            </a:extLst>
          </a:blip>
          <a:srcRect/>
          <a:stretch/>
        </p:blipFill>
        <p:spPr>
          <a:xfrm>
            <a:off x="6651928" y="1690688"/>
            <a:ext cx="4806716" cy="2703920"/>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0FB670A-6999-446C-9388-FA8A5351C8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BF4CEA5-897C-409A-8A40-1F0CDF8A57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650A702-8BCD-4D47-8827-D20AA43A41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E96443D-A369-42C8-932F-407B7EB3255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27623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lymphatic system removes excess interstitial fluid and drains the fluid into the circulatory system, absorbs fats via the villi in the small intestine and helps fight infection.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Lymph vessels are located throughout the body and carry clear </a:t>
            </a:r>
            <a:r>
              <a:rPr lang="en-US" sz="2200" dirty="0" err="1">
                <a:solidFill>
                  <a:schemeClr val="tx1">
                    <a:lumMod val="75000"/>
                    <a:lumOff val="25000"/>
                  </a:schemeClr>
                </a:solidFill>
              </a:rPr>
              <a:t>straw-coloured</a:t>
            </a:r>
            <a:r>
              <a:rPr lang="en-US" sz="2200" dirty="0">
                <a:solidFill>
                  <a:schemeClr val="tx1">
                    <a:lumMod val="75000"/>
                    <a:lumOff val="25000"/>
                  </a:schemeClr>
                </a:solidFill>
              </a:rPr>
              <a:t> fluid (lymph) and white blood cells (lymphocytes).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Lymph nodes are round, soft, and located throughout the body, such as the armpit, groin, and neck. They contain lymphocytes which filter bacteria, cancer cells and other foreign substances from the body.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EBD0B377-CFB2-4EC4-BF29-FE5F5FCDE3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7BA24C0-2AAF-4710-847F-EE5B20BC8B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7C193C3-6D1C-43D3-823D-B91C41AD831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DD8FD68-DC97-4AB3-AA73-D3B1CA14EB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2113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lymphatic system includes: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Tonsils</a:t>
            </a:r>
            <a:r>
              <a:rPr lang="en-US" sz="2200">
                <a:solidFill>
                  <a:schemeClr val="tx1">
                    <a:lumMod val="75000"/>
                    <a:lumOff val="25000"/>
                  </a:schemeClr>
                </a:solidFill>
              </a:rPr>
              <a:t> - traps germs before they enter the breathing passage.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Spleen</a:t>
            </a:r>
            <a:r>
              <a:rPr lang="en-US" sz="2200">
                <a:solidFill>
                  <a:schemeClr val="tx1">
                    <a:lumMod val="75000"/>
                    <a:lumOff val="25000"/>
                  </a:schemeClr>
                </a:solidFill>
              </a:rPr>
              <a:t> - destroys damaged and old cells.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Thymus </a:t>
            </a:r>
            <a:r>
              <a:rPr lang="en-US" sz="2200">
                <a:solidFill>
                  <a:schemeClr val="tx1">
                    <a:lumMod val="75000"/>
                    <a:lumOff val="25000"/>
                  </a:schemeClr>
                </a:solidFill>
              </a:rPr>
              <a:t>- helps produce WBC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Liver </a:t>
            </a:r>
            <a:r>
              <a:rPr lang="en-US" sz="2200">
                <a:solidFill>
                  <a:schemeClr val="tx1">
                    <a:lumMod val="75000"/>
                    <a:lumOff val="25000"/>
                  </a:schemeClr>
                </a:solidFill>
              </a:rPr>
              <a:t>- produces a large amount of lymph, which is estimated to be 25 to 50 % of lymph flowing through the thoracic duct</a:t>
            </a:r>
          </a:p>
        </p:txBody>
      </p:sp>
      <p:pic>
        <p:nvPicPr>
          <p:cNvPr id="9" name="Picture 8" descr="Background pattern&#10;&#10;Description automatically generated"/>
          <p:cNvPicPr/>
          <p:nvPr/>
        </p:nvPicPr>
        <p:blipFill rotWithShape="1">
          <a:blip r:embed="rId3" cstate="print">
            <a:extLst>
              <a:ext uri="{28A0092B-C50C-407E-A947-70E740481C1C}">
                <a14:useLocalDpi xmlns:a14="http://schemas.microsoft.com/office/drawing/2010/main" val="0"/>
              </a:ext>
            </a:extLst>
          </a:blip>
          <a:srcRect r="42427"/>
          <a:stretch/>
        </p:blipFill>
        <p:spPr>
          <a:xfrm>
            <a:off x="6555036" y="1939772"/>
            <a:ext cx="4662463" cy="3105954"/>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56469F15-1120-426E-9030-75E95C45CE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5F9EA2E-5615-4675-9319-FC8939E9C9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CCE3641-CB81-4159-9C59-5D717E36C5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6C0AF7D-7EC9-4A48-A20C-90D3541D305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33040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major organs and systems in the lymphatic system that are mainly involved in protecting the body from infections include: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Keratin</a:t>
            </a:r>
            <a:r>
              <a:rPr lang="en-US" sz="2200">
                <a:solidFill>
                  <a:schemeClr val="tx1">
                    <a:lumMod val="75000"/>
                    <a:lumOff val="25000"/>
                  </a:schemeClr>
                </a:solidFill>
              </a:rPr>
              <a:t>, a protein inside skin cells, makes up the skin cells and, along with other proteins, sticks together to form the epidermis.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The epidermis </a:t>
            </a:r>
            <a:r>
              <a:rPr lang="en-US" sz="2200">
                <a:solidFill>
                  <a:schemeClr val="tx1">
                    <a:lumMod val="75000"/>
                    <a:lumOff val="25000"/>
                  </a:schemeClr>
                </a:solidFill>
              </a:rPr>
              <a:t>keeps bacteria and germs from entering the body and causing infections.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White blood cells </a:t>
            </a:r>
            <a:r>
              <a:rPr lang="en-US" sz="2200">
                <a:solidFill>
                  <a:schemeClr val="tx1">
                    <a:lumMod val="75000"/>
                    <a:lumOff val="25000"/>
                  </a:schemeClr>
                </a:solidFill>
              </a:rPr>
              <a:t>attach to germs, absorbing them or destroying them. They produce antibodies that latch onto these germs.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599E7DF-4ACE-42E4-B556-9D86BFE320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57F6273-9CD4-4B21-B406-0120C21049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765F1A2-89D8-4ACF-8A8F-D2568FBF03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833F64E-C18A-46E0-9BC0-D6D894E6B9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304239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490983"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lymphatic system is also a part of the immune system.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immune system provides the body protection from infections and diseases.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3" name="Picture 2" descr="Diagram&#10;&#10;Description automatically generated">
            <a:extLst>
              <a:ext uri="{FF2B5EF4-FFF2-40B4-BE49-F238E27FC236}">
                <a16:creationId xmlns:a16="http://schemas.microsoft.com/office/drawing/2014/main" id="{BDA32D04-FFD5-03D8-B2D3-7BED8B6CF747}"/>
              </a:ext>
            </a:extLst>
          </p:cNvPr>
          <p:cNvPicPr>
            <a:picLocks noChangeAspect="1"/>
          </p:cNvPicPr>
          <p:nvPr/>
        </p:nvPicPr>
        <p:blipFill rotWithShape="1">
          <a:blip r:embed="rId3">
            <a:extLst>
              <a:ext uri="{28A0092B-C50C-407E-A947-70E740481C1C}">
                <a14:useLocalDpi xmlns:a14="http://schemas.microsoft.com/office/drawing/2010/main" val="0"/>
              </a:ext>
            </a:extLst>
          </a:blip>
          <a:srcRect t="4565" b="7311"/>
          <a:stretch/>
        </p:blipFill>
        <p:spPr>
          <a:xfrm>
            <a:off x="5709327" y="681037"/>
            <a:ext cx="5538176" cy="4880447"/>
          </a:xfrm>
          <a:prstGeom prst="rect">
            <a:avLst/>
          </a:prstGeom>
        </p:spPr>
      </p:pic>
      <p:pic>
        <p:nvPicPr>
          <p:cNvPr id="7" name="Picture 6">
            <a:extLst>
              <a:ext uri="{FF2B5EF4-FFF2-40B4-BE49-F238E27FC236}">
                <a16:creationId xmlns:a16="http://schemas.microsoft.com/office/drawing/2014/main" id="{3EC69889-27EC-4C79-870D-C05C963ABA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1B7197C-A2A6-4E6C-8021-6118A11B4A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9215AFD-605D-4F4F-BE87-20C3B000FC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2849E7-DD06-493C-B7A3-AF15742FDEA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0411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someone who works in community services, it is essential that you know not only the theoretical concepts but practical functionalities of the human body too.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just some scenarios wherein you can practice your practical knowledge and skills about the human body: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Emergency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Health monitoring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Quick analysis</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27060739-51AD-46A3-853A-6535A3EE76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4BD24C8-9F77-4ACA-A496-FB3EE62519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4353CD0-3F9E-4075-A638-882BDF8159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A11DF5-94F6-4BD9-8AE0-74FF193202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7781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1.1.10 Immune System</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immune system is pivotal in our overall wellness.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functions in the background and is silently waiting for any opportunity to protect your body from getting ill.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If all is well, you will not even be aware it is there.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But you will get ill, if it stops working properly.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Understanding the immune system structure and function can help you make informed choices to improve the health and wellness of your clients.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2FAD009D-6845-4D45-8BDC-1C971D2EB0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D540EAC-9333-4CA0-9B65-19914F5784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5167D47-A270-49B5-BEE4-FF4CED5A68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EE606DB-C8B2-4ED7-AA49-8CFB82ABCD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53197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immune system is mainly responsible for: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Fighting intruders such as bacteria, viruses, parasites or fungi</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Recognising</a:t>
            </a:r>
            <a:r>
              <a:rPr lang="en-US" sz="2200">
                <a:solidFill>
                  <a:schemeClr val="tx1">
                    <a:lumMod val="75000"/>
                    <a:lumOff val="25000"/>
                  </a:schemeClr>
                </a:solidFill>
              </a:rPr>
              <a:t> and </a:t>
            </a:r>
            <a:r>
              <a:rPr lang="en-US" sz="2200" dirty="0" err="1">
                <a:solidFill>
                  <a:schemeClr val="tx1">
                    <a:lumMod val="75000"/>
                    <a:lumOff val="25000"/>
                  </a:schemeClr>
                </a:solidFill>
              </a:rPr>
              <a:t>neutralising</a:t>
            </a:r>
            <a:r>
              <a:rPr lang="en-US" sz="2200">
                <a:solidFill>
                  <a:schemeClr val="tx1">
                    <a:lumMod val="75000"/>
                    <a:lumOff val="25000"/>
                  </a:schemeClr>
                </a:solidFill>
              </a:rPr>
              <a:t> harmful substances from our surroundings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Fighting internal changes within the body that causes illnesses, such as cancer cells</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3" name="Picture 2" descr="Viruses suspended on mid-air">
            <a:extLst>
              <a:ext uri="{FF2B5EF4-FFF2-40B4-BE49-F238E27FC236}">
                <a16:creationId xmlns:a16="http://schemas.microsoft.com/office/drawing/2014/main" id="{E9DDF8F7-7612-B7B5-FEBE-EAD8411768F5}"/>
              </a:ext>
            </a:extLst>
          </p:cNvPr>
          <p:cNvPicPr>
            <a:picLocks noChangeAspect="1"/>
          </p:cNvPicPr>
          <p:nvPr/>
        </p:nvPicPr>
        <p:blipFill rotWithShape="1">
          <a:blip r:embed="rId3">
            <a:extLst>
              <a:ext uri="{28A0092B-C50C-407E-A947-70E740481C1C}">
                <a14:useLocalDpi xmlns:a14="http://schemas.microsoft.com/office/drawing/2010/main" val="0"/>
              </a:ext>
            </a:extLst>
          </a:blip>
          <a:srcRect t="11838" b="6083"/>
          <a:stretch/>
        </p:blipFill>
        <p:spPr>
          <a:xfrm>
            <a:off x="6668837" y="2169575"/>
            <a:ext cx="4670926" cy="2875389"/>
          </a:xfrm>
          <a:prstGeom prst="rect">
            <a:avLst/>
          </a:prstGeom>
        </p:spPr>
      </p:pic>
      <p:pic>
        <p:nvPicPr>
          <p:cNvPr id="7" name="Picture 6">
            <a:extLst>
              <a:ext uri="{FF2B5EF4-FFF2-40B4-BE49-F238E27FC236}">
                <a16:creationId xmlns:a16="http://schemas.microsoft.com/office/drawing/2014/main" id="{59EBF8B4-0920-4766-BD70-2A68ACB58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06BC7C8-62F8-4ACE-8BE5-0E08687AEB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D5F6A83-52AB-4DDC-A79F-C85BA5385A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7D1EE56-999F-4030-A462-64734AF34AD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15682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Organs Of the Immune System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Among the many organs that function under the immune system, a few can be considered pivotal in the overall function of the immune system. </a:t>
            </a:r>
          </a:p>
        </p:txBody>
      </p:sp>
      <p:graphicFrame>
        <p:nvGraphicFramePr>
          <p:cNvPr id="6" name="Diagram 5"/>
          <p:cNvGraphicFramePr/>
          <p:nvPr>
            <p:extLst>
              <p:ext uri="{D42A27DB-BD31-4B8C-83A1-F6EECF244321}">
                <p14:modId xmlns:p14="http://schemas.microsoft.com/office/powerpoint/2010/main" val="2129298993"/>
              </p:ext>
            </p:extLst>
          </p:nvPr>
        </p:nvGraphicFramePr>
        <p:xfrm>
          <a:off x="887062" y="2810479"/>
          <a:ext cx="10035684" cy="2838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898BC4CB-93D1-4A06-BF41-F6CBC0E35E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AC96A82-BD52-46EF-A885-0E277AA14A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7CADAA7-9D4E-4DB4-9C38-0DAEDA2615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2DDD610-DF26-438E-98C1-CF2B115C158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92484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organs considered pivotal in the operations of the immune system and how they contribute to keeping the body from illnesses.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Bone Marrow</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Pertains to the spongy substance in the cavities of bones, in which blood cells, such as the red blood cells and platelets and the white blood cells are produced.</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18031C6-3C52-4748-AA99-FFCAF873D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D16ECAF-E21C-47F0-AC76-C1087BCE6F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80883A7-3A01-4432-AE82-402314F303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CAA37B1-2BA5-4323-9ED0-3715685191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92506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organs considered pivotal in the operations of the immune system and how they contribute to keeping the body from illnesses.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Lymph Nodes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Lymph nodes are masses of tissue located along lymphatic system pathways which include the following body parts:</a:t>
            </a:r>
          </a:p>
        </p:txBody>
      </p:sp>
      <p:graphicFrame>
        <p:nvGraphicFramePr>
          <p:cNvPr id="16" name="Diagram 15"/>
          <p:cNvGraphicFramePr/>
          <p:nvPr>
            <p:extLst>
              <p:ext uri="{D42A27DB-BD31-4B8C-83A1-F6EECF244321}">
                <p14:modId xmlns:p14="http://schemas.microsoft.com/office/powerpoint/2010/main" val="2389353596"/>
              </p:ext>
            </p:extLst>
          </p:nvPr>
        </p:nvGraphicFramePr>
        <p:xfrm>
          <a:off x="1111876" y="3696237"/>
          <a:ext cx="9813299" cy="2340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93BB7252-36FF-45AD-87E6-07549CC5CE0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FAA7308-80FA-4680-B3CE-CE8F04D9B0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D766E1C-119F-4BF2-81F5-4903F0D60B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3735E2-C05F-4B7B-9AAC-9754030B110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04735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organs considered pivotal in the operations of the immune system and how they contribute to keeping the body from illnesses.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Thymus Gland</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Is located behind the sternum. It also plays a role in the production of white blood cells called lymphocytes which help the body fight infection.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Spleen</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Filters your blood as it breaks down and removes abnormal, old or damaged cells.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B146CC9F-12F3-448D-9891-299B8DC0D2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8065747-85EC-43B7-9A66-93F6265448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8D34C08-D7A5-470E-A681-5254262AFA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4A8F5D3-3D4F-407D-BEEE-F6D18C22D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96570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common diagnoses relevant to the immune system that you will likely encounter in your line of work, include:</a:t>
            </a:r>
          </a:p>
        </p:txBody>
      </p:sp>
      <p:graphicFrame>
        <p:nvGraphicFramePr>
          <p:cNvPr id="6" name="Diagram 5"/>
          <p:cNvGraphicFramePr/>
          <p:nvPr>
            <p:extLst>
              <p:ext uri="{D42A27DB-BD31-4B8C-83A1-F6EECF244321}">
                <p14:modId xmlns:p14="http://schemas.microsoft.com/office/powerpoint/2010/main" val="2503865237"/>
              </p:ext>
            </p:extLst>
          </p:nvPr>
        </p:nvGraphicFramePr>
        <p:xfrm>
          <a:off x="931571" y="2724150"/>
          <a:ext cx="9873803" cy="3092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E3974484-BFB2-4534-9916-C0A03704035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4CF83F5-BE0A-4A38-8E27-403F97982F2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0BE9589-1F7A-4C88-B230-D8F94395E6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A49D5B-8FAB-4502-85D3-ED8BF06B124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16563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common diagnoses relevant to the immune system that you will likely encounter in your line of work, include:</a:t>
            </a:r>
          </a:p>
        </p:txBody>
      </p:sp>
      <p:graphicFrame>
        <p:nvGraphicFramePr>
          <p:cNvPr id="6" name="Diagram 5"/>
          <p:cNvGraphicFramePr/>
          <p:nvPr>
            <p:extLst>
              <p:ext uri="{D42A27DB-BD31-4B8C-83A1-F6EECF244321}">
                <p14:modId xmlns:p14="http://schemas.microsoft.com/office/powerpoint/2010/main" val="3704416044"/>
              </p:ext>
            </p:extLst>
          </p:nvPr>
        </p:nvGraphicFramePr>
        <p:xfrm>
          <a:off x="931571" y="2717445"/>
          <a:ext cx="9873803" cy="2826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9303C9F2-F465-48FD-A22B-EB0A8033F1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2B7CE15-127B-47A8-AB79-51F9071C2A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7DE23F0-3AD9-4444-9190-03BB1D029D1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A488CD5-DE0A-4D0F-B490-51E95C4A87D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14099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1.1.11 Nervous System</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nervous system is in charge of communication of the body with its other parts by carrying information from the brain to other parts of the body.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descr="Computer Generated Lights">
            <a:extLst>
              <a:ext uri="{FF2B5EF4-FFF2-40B4-BE49-F238E27FC236}">
                <a16:creationId xmlns:a16="http://schemas.microsoft.com/office/drawing/2014/main" id="{F68D85F8-0445-2B50-A943-F670789F35CB}"/>
              </a:ext>
            </a:extLst>
          </p:cNvPr>
          <p:cNvPicPr>
            <a:picLocks noChangeAspect="1"/>
          </p:cNvPicPr>
          <p:nvPr/>
        </p:nvPicPr>
        <p:blipFill rotWithShape="1">
          <a:blip r:embed="rId3">
            <a:extLst>
              <a:ext uri="{28A0092B-C50C-407E-A947-70E740481C1C}">
                <a14:useLocalDpi xmlns:a14="http://schemas.microsoft.com/office/drawing/2010/main" val="0"/>
              </a:ext>
            </a:extLst>
          </a:blip>
          <a:srcRect t="5545" b="5692"/>
          <a:stretch/>
        </p:blipFill>
        <p:spPr>
          <a:xfrm>
            <a:off x="6580485" y="1690688"/>
            <a:ext cx="4344690" cy="2853659"/>
          </a:xfrm>
          <a:prstGeom prst="rect">
            <a:avLst/>
          </a:prstGeom>
        </p:spPr>
      </p:pic>
      <p:pic>
        <p:nvPicPr>
          <p:cNvPr id="7" name="Picture 6">
            <a:extLst>
              <a:ext uri="{FF2B5EF4-FFF2-40B4-BE49-F238E27FC236}">
                <a16:creationId xmlns:a16="http://schemas.microsoft.com/office/drawing/2014/main" id="{A1A8E52D-67AB-4EA1-9F32-06ED137855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680D617-D219-4081-AEFD-1C00564ED9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E49061B-00C5-4EDB-BD10-5C821D7009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3F3D497-1B2A-40A2-B873-BDA4CEF5E80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93871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nervous system consists of the following: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Central nervous system (CNS) </a:t>
            </a:r>
            <a:r>
              <a:rPr lang="en-US" sz="2200">
                <a:solidFill>
                  <a:schemeClr val="tx1">
                    <a:lumMod val="75000"/>
                    <a:lumOff val="25000"/>
                  </a:schemeClr>
                </a:solidFill>
              </a:rPr>
              <a:t>- this is the command center of the body. It consists of:</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The brain </a:t>
            </a:r>
            <a:r>
              <a:rPr lang="en-US" sz="2200">
                <a:solidFill>
                  <a:schemeClr val="tx1">
                    <a:lumMod val="75000"/>
                    <a:lumOff val="25000"/>
                  </a:schemeClr>
                </a:solidFill>
              </a:rPr>
              <a:t>- The central control point for the nervous system.</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The spinal cord </a:t>
            </a:r>
            <a:r>
              <a:rPr lang="en-US" sz="2200">
                <a:solidFill>
                  <a:schemeClr val="tx1">
                    <a:lumMod val="75000"/>
                    <a:lumOff val="25000"/>
                  </a:schemeClr>
                </a:solidFill>
              </a:rPr>
              <a:t>- Links the brain and the peripheral nervous system (PNS)</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The retinas of the eyes </a:t>
            </a:r>
            <a:r>
              <a:rPr lang="en-US" sz="2200">
                <a:solidFill>
                  <a:schemeClr val="tx1">
                    <a:lumMod val="75000"/>
                    <a:lumOff val="25000"/>
                  </a:schemeClr>
                </a:solidFill>
              </a:rPr>
              <a:t>- A thin layer of tissue positioned at the back of the eye inside.</a:t>
            </a:r>
          </a:p>
          <a:p>
            <a:pPr lvl="1">
              <a:lnSpc>
                <a:spcPct val="114000"/>
              </a:lnSpc>
              <a:spcBef>
                <a:spcPts val="600"/>
              </a:spcBef>
              <a:spcAft>
                <a:spcPts val="600"/>
              </a:spcAft>
              <a:buClr>
                <a:srgbClr val="1C96D3"/>
              </a:buClr>
              <a:buFont typeface="Courier New" panose="02070309020205020404" pitchFamily="49" charset="0"/>
              <a:buChar char="o"/>
            </a:pPr>
            <a:endParaRPr lang="en-US" sz="220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8B018B47-C861-41A2-A12D-A002E58BB9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5D98A3C-7C09-4F99-A816-959EF85E84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F492F30-CA94-4F3B-B082-BA5E958809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97A5DA1-0F97-4BB4-9983-B1717FCB83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62725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E542658E-838C-4DCC-87A1-8AB433E2C6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purl.org/dc/elements/1.1/"/>
    <ds:schemaRef ds:uri="http://schemas.microsoft.com/office/2006/metadata/properties"/>
    <ds:schemaRef ds:uri="http://schemas.microsoft.com/office/2006/documentManagement/types"/>
    <ds:schemaRef ds:uri="http://purl.org/dc/dcmitype/"/>
    <ds:schemaRef ds:uri="http://www.w3.org/XML/1998/namespace"/>
    <ds:schemaRef ds:uri="http://schemas.microsoft.com/office/infopath/2007/PartnerControls"/>
    <ds:schemaRef ds:uri="http://purl.org/dc/terms/"/>
    <ds:schemaRef ds:uri="http://schemas.openxmlformats.org/package/2006/metadata/core-properties"/>
    <ds:schemaRef ds:uri="9070b689-7605-479f-8804-a59ee445c744"/>
    <ds:schemaRef ds:uri="6cecd733-34d5-425b-8041-9161b6f347cb"/>
    <ds:schemaRef ds:uri="http://schemas.microsoft.com/sharepoint/v3"/>
    <ds:schemaRef ds:uri="4dad8055-0b31-433a-8243-67070a30e3dd"/>
    <ds:schemaRef ds:uri="29a6e72c-4bd6-4753-a151-c4743ef85a8a"/>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28</TotalTime>
  <Words>12461</Words>
  <Application>Microsoft Office PowerPoint</Application>
  <PresentationFormat>Widescreen</PresentationFormat>
  <Paragraphs>1563</Paragraphs>
  <Slides>206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206</vt:i4>
      </vt:variant>
    </vt:vector>
  </HeadingPairs>
  <TitlesOfParts>
    <vt:vector size="214" baseType="lpstr">
      <vt:lpstr>Arial</vt:lpstr>
      <vt:lpstr>Bauhaus Md BT</vt:lpstr>
      <vt:lpstr>Calibri</vt:lpstr>
      <vt:lpstr>Calibri Light</vt:lpstr>
      <vt:lpstr>Courier New</vt:lpstr>
      <vt:lpstr>Wingdings</vt:lpstr>
      <vt:lpstr>Office Theme</vt:lpstr>
      <vt:lpstr>1_Office Theme</vt:lpstr>
      <vt:lpstr>PowerPoint Presentation</vt:lpstr>
      <vt:lpstr>About this Unit of Competency</vt:lpstr>
      <vt:lpstr>Presentation Objectives</vt:lpstr>
      <vt:lpstr>Introduction</vt:lpstr>
      <vt:lpstr> </vt:lpstr>
      <vt:lpstr>Work With Information About the Human Body</vt:lpstr>
      <vt:lpstr> </vt:lpstr>
      <vt:lpstr> </vt:lpstr>
      <vt:lpstr> </vt:lpstr>
      <vt:lpstr>PowerPoint Presentation</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1.1.1 Cardiovascular System</vt:lpstr>
      <vt:lpstr> </vt:lpstr>
      <vt:lpstr> </vt:lpstr>
      <vt:lpstr> </vt:lpstr>
      <vt:lpstr> </vt:lpstr>
      <vt:lpstr> </vt:lpstr>
      <vt:lpstr> </vt:lpstr>
      <vt:lpstr> </vt:lpstr>
      <vt:lpstr>1.1.2 Respiratory System</vt:lpstr>
      <vt:lpstr> </vt:lpstr>
      <vt:lpstr> </vt:lpstr>
      <vt:lpstr> </vt:lpstr>
      <vt:lpstr>1.1.3 Musculoskeletal System</vt:lpstr>
      <vt:lpstr> </vt:lpstr>
      <vt:lpstr> </vt:lpstr>
      <vt:lpstr> </vt:lpstr>
      <vt:lpstr> </vt:lpstr>
      <vt:lpstr>1.1.4 Endocrine System</vt:lpstr>
      <vt:lpstr> </vt:lpstr>
      <vt:lpstr> </vt:lpstr>
      <vt:lpstr> </vt:lpstr>
      <vt:lpstr> </vt:lpstr>
      <vt:lpstr> </vt:lpstr>
      <vt:lpstr> </vt:lpstr>
      <vt:lpstr>1.1.5 Digestive System</vt:lpstr>
      <vt:lpstr> </vt:lpstr>
      <vt:lpstr>1.1.6 Urinary System</vt:lpstr>
      <vt:lpstr> </vt:lpstr>
      <vt:lpstr> </vt:lpstr>
      <vt:lpstr> </vt:lpstr>
      <vt:lpstr> </vt:lpstr>
      <vt:lpstr>1.1.7 Reproductive System</vt:lpstr>
      <vt:lpstr> </vt:lpstr>
      <vt:lpstr> </vt:lpstr>
      <vt:lpstr> </vt:lpstr>
      <vt:lpstr> </vt:lpstr>
      <vt:lpstr> </vt:lpstr>
      <vt:lpstr> </vt:lpstr>
      <vt:lpstr>1.1.8 Integumentary System</vt:lpstr>
      <vt:lpstr> </vt:lpstr>
      <vt:lpstr> </vt:lpstr>
      <vt:lpstr>1.1.9 Lymphatic System</vt:lpstr>
      <vt:lpstr> </vt:lpstr>
      <vt:lpstr> </vt:lpstr>
      <vt:lpstr> </vt:lpstr>
      <vt:lpstr> </vt:lpstr>
      <vt:lpstr>1.1.10 Immune System</vt:lpstr>
      <vt:lpstr> </vt:lpstr>
      <vt:lpstr> </vt:lpstr>
      <vt:lpstr> </vt:lpstr>
      <vt:lpstr> </vt:lpstr>
      <vt:lpstr> </vt:lpstr>
      <vt:lpstr> </vt:lpstr>
      <vt:lpstr> </vt:lpstr>
      <vt:lpstr>1.1.11 Nervous System</vt:lpstr>
      <vt:lpstr> </vt:lpstr>
      <vt:lpstr> </vt:lpstr>
      <vt:lpstr> </vt:lpstr>
      <vt:lpstr> </vt:lpstr>
      <vt:lpstr> </vt:lpstr>
      <vt:lpstr> </vt:lpstr>
      <vt:lpstr> </vt:lpstr>
      <vt:lpstr> </vt:lpstr>
      <vt:lpstr> </vt:lpstr>
      <vt:lpstr> 1.1.12 Senses of the Body</vt:lpstr>
      <vt:lpstr> </vt:lpstr>
      <vt:lpstr> </vt:lpstr>
      <vt:lpstr> </vt:lpstr>
      <vt:lpstr>PowerPoint Presentation</vt:lpstr>
      <vt:lpstr> </vt:lpstr>
      <vt:lpstr> </vt:lpstr>
      <vt:lpstr> </vt:lpstr>
      <vt:lpstr>1.2.1 Interrelated Major Organ Systems and Relevant Common Body System Issues</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1.2.2 Common Body System Issues </vt:lpstr>
      <vt:lpstr> </vt:lpstr>
      <vt:lpstr> </vt:lpstr>
      <vt:lpstr> </vt:lpstr>
      <vt:lpstr> </vt:lpstr>
      <vt:lpstr> </vt:lpstr>
      <vt:lpstr> </vt:lpstr>
      <vt:lpstr> </vt:lpstr>
      <vt:lpstr> </vt:lpstr>
      <vt:lpstr> </vt:lpstr>
      <vt:lpstr> </vt:lpstr>
      <vt:lpstr> </vt:lpstr>
      <vt:lpstr> </vt:lpstr>
      <vt:lpstr>1.2.3 Common Diseases That Affect Body System Functioning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1.2.4 Pain and Discomfort</vt:lpstr>
      <vt:lpstr> </vt:lpstr>
      <vt:lpstr> </vt:lpstr>
      <vt:lpstr> </vt:lpstr>
      <vt:lpstr> </vt:lpstr>
      <vt:lpstr> </vt:lpstr>
      <vt:lpstr> </vt:lpstr>
      <vt:lpstr> </vt:lpstr>
      <vt:lpstr> </vt:lpstr>
      <vt:lpstr> </vt:lpstr>
      <vt:lpstr> </vt:lpstr>
      <vt:lpstr> </vt:lpstr>
      <vt:lpstr>1.2.5 Procedures to Follow for Monitoring and Reporting Pain</vt:lpstr>
      <vt:lpstr> </vt:lpstr>
      <vt:lpstr> </vt:lpstr>
      <vt:lpstr> </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4</cp:revision>
  <dcterms:created xsi:type="dcterms:W3CDTF">2020-09-30T05:05:23Z</dcterms:created>
  <dcterms:modified xsi:type="dcterms:W3CDTF">2023-12-12T06:43:37Z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2023-01-13T10:07:45Z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ae7a7bfe-b9d9-4afd-a0f5-74c51bd51268</vt:lpwstr>
  </property>
  <property fmtid="{D5CDD505-2E9C-101B-9397-08002B2CF9AE}" pid="10" name="MSIP_Label_c1019aa4-092a-489f-a93b-50ae2bbd82bd_ContentBits">
    <vt:lpwstr>0</vt:lpwstr>
  </property>
  <property fmtid="{D5CDD505-2E9C-101B-9397-08002B2CF9AE}" pid="11" name="Order">
    <vt:lpwstr>96510300.0000000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